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1" r:id="rId2"/>
    <p:sldId id="256" r:id="rId3"/>
    <p:sldId id="257" r:id="rId4"/>
    <p:sldId id="264" r:id="rId5"/>
    <p:sldId id="258" r:id="rId6"/>
    <p:sldId id="259" r:id="rId7"/>
    <p:sldId id="261" r:id="rId8"/>
    <p:sldId id="260" r:id="rId9"/>
    <p:sldId id="263" r:id="rId10"/>
    <p:sldId id="265" r:id="rId11"/>
    <p:sldId id="266" r:id="rId12"/>
    <p:sldId id="276" r:id="rId13"/>
    <p:sldId id="268" r:id="rId14"/>
    <p:sldId id="272" r:id="rId15"/>
    <p:sldId id="273" r:id="rId16"/>
    <p:sldId id="275" r:id="rId17"/>
    <p:sldId id="274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6BA5"/>
    <a:srgbClr val="6E558D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40" autoAdjust="0"/>
  </p:normalViewPr>
  <p:slideViewPr>
    <p:cSldViewPr>
      <p:cViewPr varScale="1">
        <p:scale>
          <a:sx n="65" d="100"/>
          <a:sy n="65" d="100"/>
        </p:scale>
        <p:origin x="130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853592-468C-4013-AD2A-C53B6CD2217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683213-21CB-4390-9516-5EED15CA3395}">
      <dgm:prSet/>
      <dgm:spPr/>
      <dgm:t>
        <a:bodyPr/>
        <a:lstStyle/>
        <a:p>
          <a:pPr rtl="0"/>
          <a:r>
            <a:rPr lang="ru-RU" b="1" dirty="0" smtClean="0">
              <a:solidFill>
                <a:srgbClr val="FFFF00"/>
              </a:solidFill>
            </a:rPr>
            <a:t>Сопоставительный  анализ    стихотворений    </a:t>
          </a:r>
          <a:r>
            <a:rPr lang="ru-RU" b="1" dirty="0" err="1" smtClean="0">
              <a:solidFill>
                <a:srgbClr val="FFFF00"/>
              </a:solidFill>
            </a:rPr>
            <a:t>А.С.Пушкина</a:t>
          </a:r>
          <a:r>
            <a:rPr lang="ru-RU" b="1" dirty="0" smtClean="0">
              <a:solidFill>
                <a:srgbClr val="FFFF00"/>
              </a:solidFill>
            </a:rPr>
            <a:t>                      «  Пророк»   и  </a:t>
          </a:r>
          <a:r>
            <a:rPr lang="ru-RU" b="1" dirty="0" err="1" smtClean="0">
              <a:solidFill>
                <a:srgbClr val="FFFF00"/>
              </a:solidFill>
            </a:rPr>
            <a:t>А.А.Ахматовой</a:t>
          </a:r>
          <a:r>
            <a:rPr lang="ru-RU" b="1" dirty="0" smtClean="0">
              <a:solidFill>
                <a:srgbClr val="FFFF00"/>
              </a:solidFill>
            </a:rPr>
            <a:t> «  Нам  свежесть слов  и  чувства простоту…»(в  рамках изучения  темы   назначение поэта  и  поэзии).</a:t>
          </a:r>
          <a:endParaRPr lang="ru-RU" dirty="0">
            <a:solidFill>
              <a:srgbClr val="FFFF00"/>
            </a:solidFill>
          </a:endParaRPr>
        </a:p>
      </dgm:t>
    </dgm:pt>
    <dgm:pt modelId="{8AADA743-EC0C-44D9-88CC-7AC6442AAA72}" type="parTrans" cxnId="{C2547299-181D-4CC2-A022-B1C58B86F42D}">
      <dgm:prSet/>
      <dgm:spPr/>
      <dgm:t>
        <a:bodyPr/>
        <a:lstStyle/>
        <a:p>
          <a:endParaRPr lang="ru-RU"/>
        </a:p>
      </dgm:t>
    </dgm:pt>
    <dgm:pt modelId="{7A20E0B3-D5A6-4D6C-9BE6-49323ED302D5}" type="sibTrans" cxnId="{C2547299-181D-4CC2-A022-B1C58B86F42D}">
      <dgm:prSet/>
      <dgm:spPr/>
      <dgm:t>
        <a:bodyPr/>
        <a:lstStyle/>
        <a:p>
          <a:endParaRPr lang="ru-RU"/>
        </a:p>
      </dgm:t>
    </dgm:pt>
    <dgm:pt modelId="{8C169ADF-FD33-43F3-9AB5-9DE87E8D5D97}" type="pres">
      <dgm:prSet presAssocID="{90853592-468C-4013-AD2A-C53B6CD221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FBDA05-5160-4E5B-B9C9-A42EC44F58CB}" type="pres">
      <dgm:prSet presAssocID="{3C683213-21CB-4390-9516-5EED15CA3395}" presName="parentText" presStyleLbl="node1" presStyleIdx="0" presStyleCnt="1" custLinFactNeighborX="5015" custLinFactNeighborY="4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583428-8BBD-4F51-A06D-4BCA9C2646F7}" type="presOf" srcId="{90853592-468C-4013-AD2A-C53B6CD2217E}" destId="{8C169ADF-FD33-43F3-9AB5-9DE87E8D5D97}" srcOrd="0" destOrd="0" presId="urn:microsoft.com/office/officeart/2005/8/layout/vList2"/>
    <dgm:cxn modelId="{EA6B94BB-788D-42DE-8CCA-AEBEB4F5CE4E}" type="presOf" srcId="{3C683213-21CB-4390-9516-5EED15CA3395}" destId="{C6FBDA05-5160-4E5B-B9C9-A42EC44F58CB}" srcOrd="0" destOrd="0" presId="urn:microsoft.com/office/officeart/2005/8/layout/vList2"/>
    <dgm:cxn modelId="{C2547299-181D-4CC2-A022-B1C58B86F42D}" srcId="{90853592-468C-4013-AD2A-C53B6CD2217E}" destId="{3C683213-21CB-4390-9516-5EED15CA3395}" srcOrd="0" destOrd="0" parTransId="{8AADA743-EC0C-44D9-88CC-7AC6442AAA72}" sibTransId="{7A20E0B3-D5A6-4D6C-9BE6-49323ED302D5}"/>
    <dgm:cxn modelId="{85FD3922-4D91-4C17-8F0D-531088875422}" type="presParOf" srcId="{8C169ADF-FD33-43F3-9AB5-9DE87E8D5D97}" destId="{C6FBDA05-5160-4E5B-B9C9-A42EC44F58C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1DB2DA-4387-4C2F-BBF9-189CF320FDB6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FD5AD71-49A0-48ED-B418-BBB8F4C35BA5}">
      <dgm:prSet/>
      <dgm:spPr/>
      <dgm:t>
        <a:bodyPr/>
        <a:lstStyle/>
        <a:p>
          <a:pPr rtl="0"/>
          <a:r>
            <a:rPr lang="ru-RU" smtClean="0"/>
            <a:t>Тема назначения поэта и поэзии появляется уже в ранней лирике Ахматовой</a:t>
          </a:r>
          <a:endParaRPr lang="ru-RU"/>
        </a:p>
      </dgm:t>
    </dgm:pt>
    <dgm:pt modelId="{281A5435-B679-48DC-920A-9CD8C87B92BF}" type="parTrans" cxnId="{61443586-E341-4176-87BD-56E6EB1C63D5}">
      <dgm:prSet/>
      <dgm:spPr/>
      <dgm:t>
        <a:bodyPr/>
        <a:lstStyle/>
        <a:p>
          <a:endParaRPr lang="ru-RU"/>
        </a:p>
      </dgm:t>
    </dgm:pt>
    <dgm:pt modelId="{40530C06-4494-490F-BE89-905DBFC4279D}" type="sibTrans" cxnId="{61443586-E341-4176-87BD-56E6EB1C63D5}">
      <dgm:prSet/>
      <dgm:spPr/>
      <dgm:t>
        <a:bodyPr/>
        <a:lstStyle/>
        <a:p>
          <a:endParaRPr lang="ru-RU"/>
        </a:p>
      </dgm:t>
    </dgm:pt>
    <dgm:pt modelId="{45ED63AE-133B-4045-81D3-59223E1F8728}" type="pres">
      <dgm:prSet presAssocID="{301DB2DA-4387-4C2F-BBF9-189CF320FD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81A7E4-8487-4A9C-BC6F-EDD8CC7BF3B6}" type="pres">
      <dgm:prSet presAssocID="{2FD5AD71-49A0-48ED-B418-BBB8F4C35BA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443586-E341-4176-87BD-56E6EB1C63D5}" srcId="{301DB2DA-4387-4C2F-BBF9-189CF320FDB6}" destId="{2FD5AD71-49A0-48ED-B418-BBB8F4C35BA5}" srcOrd="0" destOrd="0" parTransId="{281A5435-B679-48DC-920A-9CD8C87B92BF}" sibTransId="{40530C06-4494-490F-BE89-905DBFC4279D}"/>
    <dgm:cxn modelId="{6933110A-4878-4140-B52E-46584E001D94}" type="presOf" srcId="{301DB2DA-4387-4C2F-BBF9-189CF320FDB6}" destId="{45ED63AE-133B-4045-81D3-59223E1F8728}" srcOrd="0" destOrd="0" presId="urn:microsoft.com/office/officeart/2005/8/layout/vList2"/>
    <dgm:cxn modelId="{422B882D-51E0-4713-9F73-0449EA48ED24}" type="presOf" srcId="{2FD5AD71-49A0-48ED-B418-BBB8F4C35BA5}" destId="{2481A7E4-8487-4A9C-BC6F-EDD8CC7BF3B6}" srcOrd="0" destOrd="0" presId="urn:microsoft.com/office/officeart/2005/8/layout/vList2"/>
    <dgm:cxn modelId="{5F2C18DF-16F9-44A4-A8B4-C5E9682AC550}" type="presParOf" srcId="{45ED63AE-133B-4045-81D3-59223E1F8728}" destId="{2481A7E4-8487-4A9C-BC6F-EDD8CC7BF3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88B6BD-FD89-4B2C-913A-AAD609B0B3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7D2AA71-7647-4397-9919-C9C0ADF8748B}">
      <dgm:prSet custT="1"/>
      <dgm:spPr/>
      <dgm:t>
        <a:bodyPr/>
        <a:lstStyle/>
        <a:p>
          <a:pPr rtl="0"/>
          <a:r>
            <a:rPr lang="ru-RU" sz="2400" b="1" dirty="0" smtClean="0"/>
            <a:t>Иди один и исцеляй слепых,</a:t>
          </a:r>
          <a:br>
            <a:rPr lang="ru-RU" sz="2400" b="1" dirty="0" smtClean="0"/>
          </a:br>
          <a:r>
            <a:rPr lang="ru-RU" sz="2400" b="1" dirty="0" smtClean="0"/>
            <a:t>Чтобы узнать в тяжелый час сомненья</a:t>
          </a:r>
          <a:br>
            <a:rPr lang="ru-RU" sz="2400" b="1" dirty="0" smtClean="0"/>
          </a:br>
          <a:r>
            <a:rPr lang="ru-RU" sz="2400" b="1" dirty="0" smtClean="0"/>
            <a:t>Учеников злорадное глумленье</a:t>
          </a:r>
          <a:br>
            <a:rPr lang="ru-RU" sz="2400" b="1" dirty="0" smtClean="0"/>
          </a:br>
          <a:r>
            <a:rPr lang="ru-RU" sz="2400" b="1" dirty="0" smtClean="0"/>
            <a:t>И равнодушие толпы.</a:t>
          </a:r>
          <a:r>
            <a:rPr lang="ru-RU" sz="1700" dirty="0" smtClean="0"/>
            <a:t/>
          </a:r>
          <a:br>
            <a:rPr lang="ru-RU" sz="1700" dirty="0" smtClean="0"/>
          </a:br>
          <a:endParaRPr lang="ru-RU" sz="1700" dirty="0"/>
        </a:p>
      </dgm:t>
    </dgm:pt>
    <dgm:pt modelId="{9219AD7E-346F-4901-9FCA-EEEC58594F9C}" type="parTrans" cxnId="{D3DDE5C9-1336-4AB0-BB3F-79E5F5DC7395}">
      <dgm:prSet/>
      <dgm:spPr/>
      <dgm:t>
        <a:bodyPr/>
        <a:lstStyle/>
        <a:p>
          <a:endParaRPr lang="ru-RU"/>
        </a:p>
      </dgm:t>
    </dgm:pt>
    <dgm:pt modelId="{2803E8C9-8081-46F4-82D0-9D954A5EDDAB}" type="sibTrans" cxnId="{D3DDE5C9-1336-4AB0-BB3F-79E5F5DC7395}">
      <dgm:prSet/>
      <dgm:spPr/>
      <dgm:t>
        <a:bodyPr/>
        <a:lstStyle/>
        <a:p>
          <a:endParaRPr lang="ru-RU"/>
        </a:p>
      </dgm:t>
    </dgm:pt>
    <dgm:pt modelId="{FFE4F906-0481-4172-978F-2CE99E6C0E64}" type="pres">
      <dgm:prSet presAssocID="{8588B6BD-FD89-4B2C-913A-AAD609B0B3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580173-CCE3-41E0-97F4-C892BECE8283}" type="pres">
      <dgm:prSet presAssocID="{07D2AA71-7647-4397-9919-C9C0ADF8748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833C27-B885-4DB1-853F-6FAF8676B9B7}" type="presOf" srcId="{07D2AA71-7647-4397-9919-C9C0ADF8748B}" destId="{E6580173-CCE3-41E0-97F4-C892BECE8283}" srcOrd="0" destOrd="0" presId="urn:microsoft.com/office/officeart/2005/8/layout/vList2"/>
    <dgm:cxn modelId="{16ABBF4A-5A1D-4D84-97AB-AFDBF1E7FAB5}" type="presOf" srcId="{8588B6BD-FD89-4B2C-913A-AAD609B0B374}" destId="{FFE4F906-0481-4172-978F-2CE99E6C0E64}" srcOrd="0" destOrd="0" presId="urn:microsoft.com/office/officeart/2005/8/layout/vList2"/>
    <dgm:cxn modelId="{D3DDE5C9-1336-4AB0-BB3F-79E5F5DC7395}" srcId="{8588B6BD-FD89-4B2C-913A-AAD609B0B374}" destId="{07D2AA71-7647-4397-9919-C9C0ADF8748B}" srcOrd="0" destOrd="0" parTransId="{9219AD7E-346F-4901-9FCA-EEEC58594F9C}" sibTransId="{2803E8C9-8081-46F4-82D0-9D954A5EDDAB}"/>
    <dgm:cxn modelId="{943CFBC3-454E-4946-A596-FAB8C7592615}" type="presParOf" srcId="{FFE4F906-0481-4172-978F-2CE99E6C0E64}" destId="{E6580173-CCE3-41E0-97F4-C892BECE828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1FA488D-E636-4581-A91B-08D79158114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1901A5-538F-4DED-895E-92460998F6B4}">
      <dgm:prSet/>
      <dgm:spPr/>
      <dgm:t>
        <a:bodyPr/>
        <a:lstStyle/>
        <a:p>
          <a:pPr rtl="0"/>
          <a:r>
            <a:rPr lang="ru-RU" dirty="0" smtClean="0"/>
            <a:t>                                                            ВЫВОД:</a:t>
          </a:r>
        </a:p>
        <a:p>
          <a:pPr rtl="0"/>
          <a:r>
            <a:rPr lang="ru-RU" dirty="0" smtClean="0"/>
            <a:t>                                          НАЗНАЧЕНИЕ  ПОЭТА  И  ПОЭЗИИ </a:t>
          </a:r>
        </a:p>
        <a:p>
          <a:pPr rtl="0"/>
          <a:r>
            <a:rPr lang="ru-RU" dirty="0" smtClean="0"/>
            <a:t>                                                       ОБЩЕЕ-РАЗЛИЧНОЕ</a:t>
          </a:r>
          <a:endParaRPr lang="ru-RU" dirty="0"/>
        </a:p>
      </dgm:t>
    </dgm:pt>
    <dgm:pt modelId="{EE71CF62-8CDB-4BDF-9517-6CBE131B74A5}" type="parTrans" cxnId="{7F1313EC-4EAF-40A5-9B78-FBB9B90ACD0E}">
      <dgm:prSet/>
      <dgm:spPr/>
      <dgm:t>
        <a:bodyPr/>
        <a:lstStyle/>
        <a:p>
          <a:endParaRPr lang="ru-RU"/>
        </a:p>
      </dgm:t>
    </dgm:pt>
    <dgm:pt modelId="{631C5BA3-9621-4AA8-A78B-193196371633}" type="sibTrans" cxnId="{7F1313EC-4EAF-40A5-9B78-FBB9B90ACD0E}">
      <dgm:prSet/>
      <dgm:spPr/>
      <dgm:t>
        <a:bodyPr/>
        <a:lstStyle/>
        <a:p>
          <a:endParaRPr lang="ru-RU"/>
        </a:p>
      </dgm:t>
    </dgm:pt>
    <dgm:pt modelId="{0B3215EC-ABD2-452F-B61A-A63D814BC881}" type="pres">
      <dgm:prSet presAssocID="{D1FA488D-E636-4581-A91B-08D7915811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9B6A57-A56F-4869-B862-E40223847591}" type="pres">
      <dgm:prSet presAssocID="{391901A5-538F-4DED-895E-92460998F6B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9AEBC9-936A-44AD-911C-12635359ECCB}" type="presOf" srcId="{D1FA488D-E636-4581-A91B-08D791581146}" destId="{0B3215EC-ABD2-452F-B61A-A63D814BC881}" srcOrd="0" destOrd="0" presId="urn:microsoft.com/office/officeart/2005/8/layout/vList2"/>
    <dgm:cxn modelId="{7F1313EC-4EAF-40A5-9B78-FBB9B90ACD0E}" srcId="{D1FA488D-E636-4581-A91B-08D791581146}" destId="{391901A5-538F-4DED-895E-92460998F6B4}" srcOrd="0" destOrd="0" parTransId="{EE71CF62-8CDB-4BDF-9517-6CBE131B74A5}" sibTransId="{631C5BA3-9621-4AA8-A78B-193196371633}"/>
    <dgm:cxn modelId="{56C74AEC-76D4-4691-A5DF-D71ADC31199A}" type="presOf" srcId="{391901A5-538F-4DED-895E-92460998F6B4}" destId="{629B6A57-A56F-4869-B862-E40223847591}" srcOrd="0" destOrd="0" presId="urn:microsoft.com/office/officeart/2005/8/layout/vList2"/>
    <dgm:cxn modelId="{AC883D07-6321-4387-8B1A-177E2E15F5B2}" type="presParOf" srcId="{0B3215EC-ABD2-452F-B61A-A63D814BC881}" destId="{629B6A57-A56F-4869-B862-E402238475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1FA488D-E636-4581-A91B-08D79158114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1901A5-538F-4DED-895E-92460998F6B4}">
      <dgm:prSet/>
      <dgm:spPr/>
      <dgm:t>
        <a:bodyPr/>
        <a:lstStyle/>
        <a:p>
          <a:pPr rtl="0"/>
          <a:r>
            <a:rPr lang="ru-RU" dirty="0" smtClean="0"/>
            <a:t>                                                            ВЫВОД:</a:t>
          </a:r>
        </a:p>
        <a:p>
          <a:pPr rtl="0"/>
          <a:r>
            <a:rPr lang="ru-RU" dirty="0" smtClean="0"/>
            <a:t>                                          НАЗНАЧЕНИЕ  ПОЭТА  И  ПОЭЗИИ </a:t>
          </a:r>
        </a:p>
        <a:p>
          <a:pPr rtl="0"/>
          <a:r>
            <a:rPr lang="ru-RU" dirty="0" smtClean="0"/>
            <a:t>                                                       ОБЩЕЕ-РАЗЛИЧНОЕ</a:t>
          </a:r>
          <a:endParaRPr lang="ru-RU" dirty="0"/>
        </a:p>
      </dgm:t>
    </dgm:pt>
    <dgm:pt modelId="{EE71CF62-8CDB-4BDF-9517-6CBE131B74A5}" type="parTrans" cxnId="{7F1313EC-4EAF-40A5-9B78-FBB9B90ACD0E}">
      <dgm:prSet/>
      <dgm:spPr/>
      <dgm:t>
        <a:bodyPr/>
        <a:lstStyle/>
        <a:p>
          <a:endParaRPr lang="ru-RU"/>
        </a:p>
      </dgm:t>
    </dgm:pt>
    <dgm:pt modelId="{631C5BA3-9621-4AA8-A78B-193196371633}" type="sibTrans" cxnId="{7F1313EC-4EAF-40A5-9B78-FBB9B90ACD0E}">
      <dgm:prSet/>
      <dgm:spPr/>
      <dgm:t>
        <a:bodyPr/>
        <a:lstStyle/>
        <a:p>
          <a:endParaRPr lang="ru-RU"/>
        </a:p>
      </dgm:t>
    </dgm:pt>
    <dgm:pt modelId="{0B3215EC-ABD2-452F-B61A-A63D814BC881}" type="pres">
      <dgm:prSet presAssocID="{D1FA488D-E636-4581-A91B-08D7915811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9B6A57-A56F-4869-B862-E40223847591}" type="pres">
      <dgm:prSet presAssocID="{391901A5-538F-4DED-895E-92460998F6B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5F5356-F15D-4A6C-BC86-492D09C981B0}" type="presOf" srcId="{391901A5-538F-4DED-895E-92460998F6B4}" destId="{629B6A57-A56F-4869-B862-E40223847591}" srcOrd="0" destOrd="0" presId="urn:microsoft.com/office/officeart/2005/8/layout/vList2"/>
    <dgm:cxn modelId="{7F1313EC-4EAF-40A5-9B78-FBB9B90ACD0E}" srcId="{D1FA488D-E636-4581-A91B-08D791581146}" destId="{391901A5-538F-4DED-895E-92460998F6B4}" srcOrd="0" destOrd="0" parTransId="{EE71CF62-8CDB-4BDF-9517-6CBE131B74A5}" sibTransId="{631C5BA3-9621-4AA8-A78B-193196371633}"/>
    <dgm:cxn modelId="{06A14102-9419-4309-807B-8B5E9482016E}" type="presOf" srcId="{D1FA488D-E636-4581-A91B-08D791581146}" destId="{0B3215EC-ABD2-452F-B61A-A63D814BC881}" srcOrd="0" destOrd="0" presId="urn:microsoft.com/office/officeart/2005/8/layout/vList2"/>
    <dgm:cxn modelId="{622CBAB1-A87F-4EC3-A196-A819334EAAE2}" type="presParOf" srcId="{0B3215EC-ABD2-452F-B61A-A63D814BC881}" destId="{629B6A57-A56F-4869-B862-E402238475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1FA488D-E636-4581-A91B-08D79158114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1901A5-538F-4DED-895E-92460998F6B4}">
      <dgm:prSet/>
      <dgm:spPr/>
      <dgm:t>
        <a:bodyPr/>
        <a:lstStyle/>
        <a:p>
          <a:pPr rtl="0"/>
          <a:r>
            <a:rPr lang="ru-RU" dirty="0" smtClean="0"/>
            <a:t>                                                            ВЫВОД:</a:t>
          </a:r>
        </a:p>
        <a:p>
          <a:pPr rtl="0"/>
          <a:r>
            <a:rPr lang="ru-RU" dirty="0" smtClean="0"/>
            <a:t>                                          НАЗНАЧЕНИЕ  ПОЭТА  И  ПОЭЗИИ </a:t>
          </a:r>
        </a:p>
        <a:p>
          <a:pPr rtl="0"/>
          <a:r>
            <a:rPr lang="ru-RU" dirty="0" smtClean="0"/>
            <a:t>                                                       ОБЩЕЕ-РАЗЛИЧНОЕ</a:t>
          </a:r>
          <a:endParaRPr lang="ru-RU" dirty="0"/>
        </a:p>
      </dgm:t>
    </dgm:pt>
    <dgm:pt modelId="{EE71CF62-8CDB-4BDF-9517-6CBE131B74A5}" type="parTrans" cxnId="{7F1313EC-4EAF-40A5-9B78-FBB9B90ACD0E}">
      <dgm:prSet/>
      <dgm:spPr/>
      <dgm:t>
        <a:bodyPr/>
        <a:lstStyle/>
        <a:p>
          <a:endParaRPr lang="ru-RU"/>
        </a:p>
      </dgm:t>
    </dgm:pt>
    <dgm:pt modelId="{631C5BA3-9621-4AA8-A78B-193196371633}" type="sibTrans" cxnId="{7F1313EC-4EAF-40A5-9B78-FBB9B90ACD0E}">
      <dgm:prSet/>
      <dgm:spPr/>
      <dgm:t>
        <a:bodyPr/>
        <a:lstStyle/>
        <a:p>
          <a:endParaRPr lang="ru-RU"/>
        </a:p>
      </dgm:t>
    </dgm:pt>
    <dgm:pt modelId="{0B3215EC-ABD2-452F-B61A-A63D814BC881}" type="pres">
      <dgm:prSet presAssocID="{D1FA488D-E636-4581-A91B-08D7915811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9B6A57-A56F-4869-B862-E40223847591}" type="pres">
      <dgm:prSet presAssocID="{391901A5-538F-4DED-895E-92460998F6B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1313EC-4EAF-40A5-9B78-FBB9B90ACD0E}" srcId="{D1FA488D-E636-4581-A91B-08D791581146}" destId="{391901A5-538F-4DED-895E-92460998F6B4}" srcOrd="0" destOrd="0" parTransId="{EE71CF62-8CDB-4BDF-9517-6CBE131B74A5}" sibTransId="{631C5BA3-9621-4AA8-A78B-193196371633}"/>
    <dgm:cxn modelId="{0CCD92DC-9DA2-4B2B-87AA-5AC3E53EE1E7}" type="presOf" srcId="{D1FA488D-E636-4581-A91B-08D791581146}" destId="{0B3215EC-ABD2-452F-B61A-A63D814BC881}" srcOrd="0" destOrd="0" presId="urn:microsoft.com/office/officeart/2005/8/layout/vList2"/>
    <dgm:cxn modelId="{CFDF8853-BDC4-4927-A31B-B3B45D375990}" type="presOf" srcId="{391901A5-538F-4DED-895E-92460998F6B4}" destId="{629B6A57-A56F-4869-B862-E40223847591}" srcOrd="0" destOrd="0" presId="urn:microsoft.com/office/officeart/2005/8/layout/vList2"/>
    <dgm:cxn modelId="{0AB28ECC-40F3-4ECE-8967-7BD480F08063}" type="presParOf" srcId="{0B3215EC-ABD2-452F-B61A-A63D814BC881}" destId="{629B6A57-A56F-4869-B862-E402238475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1FA488D-E636-4581-A91B-08D79158114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1901A5-538F-4DED-895E-92460998F6B4}">
      <dgm:prSet/>
      <dgm:spPr/>
      <dgm:t>
        <a:bodyPr/>
        <a:lstStyle/>
        <a:p>
          <a:pPr rtl="0"/>
          <a:r>
            <a:rPr lang="ru-RU" dirty="0" smtClean="0"/>
            <a:t>                                                            ВЫВОД:</a:t>
          </a:r>
        </a:p>
        <a:p>
          <a:pPr rtl="0"/>
          <a:r>
            <a:rPr lang="ru-RU" dirty="0" smtClean="0"/>
            <a:t>                                          НАЗНАЧЕНИЕ  ПОЭТА  И  ПОЭЗИИ </a:t>
          </a:r>
        </a:p>
        <a:p>
          <a:pPr rtl="0"/>
          <a:r>
            <a:rPr lang="ru-RU" dirty="0" smtClean="0"/>
            <a:t>                                                       ОБЩЕЕ-РАЗЛИЧНОЕ</a:t>
          </a:r>
          <a:endParaRPr lang="ru-RU" dirty="0"/>
        </a:p>
      </dgm:t>
    </dgm:pt>
    <dgm:pt modelId="{EE71CF62-8CDB-4BDF-9517-6CBE131B74A5}" type="parTrans" cxnId="{7F1313EC-4EAF-40A5-9B78-FBB9B90ACD0E}">
      <dgm:prSet/>
      <dgm:spPr/>
      <dgm:t>
        <a:bodyPr/>
        <a:lstStyle/>
        <a:p>
          <a:endParaRPr lang="ru-RU"/>
        </a:p>
      </dgm:t>
    </dgm:pt>
    <dgm:pt modelId="{631C5BA3-9621-4AA8-A78B-193196371633}" type="sibTrans" cxnId="{7F1313EC-4EAF-40A5-9B78-FBB9B90ACD0E}">
      <dgm:prSet/>
      <dgm:spPr/>
      <dgm:t>
        <a:bodyPr/>
        <a:lstStyle/>
        <a:p>
          <a:endParaRPr lang="ru-RU"/>
        </a:p>
      </dgm:t>
    </dgm:pt>
    <dgm:pt modelId="{0B3215EC-ABD2-452F-B61A-A63D814BC881}" type="pres">
      <dgm:prSet presAssocID="{D1FA488D-E636-4581-A91B-08D7915811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9B6A57-A56F-4869-B862-E40223847591}" type="pres">
      <dgm:prSet presAssocID="{391901A5-538F-4DED-895E-92460998F6B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6B58FB-6658-44E2-867D-2715340C33B4}" type="presOf" srcId="{391901A5-538F-4DED-895E-92460998F6B4}" destId="{629B6A57-A56F-4869-B862-E40223847591}" srcOrd="0" destOrd="0" presId="urn:microsoft.com/office/officeart/2005/8/layout/vList2"/>
    <dgm:cxn modelId="{7F1313EC-4EAF-40A5-9B78-FBB9B90ACD0E}" srcId="{D1FA488D-E636-4581-A91B-08D791581146}" destId="{391901A5-538F-4DED-895E-92460998F6B4}" srcOrd="0" destOrd="0" parTransId="{EE71CF62-8CDB-4BDF-9517-6CBE131B74A5}" sibTransId="{631C5BA3-9621-4AA8-A78B-193196371633}"/>
    <dgm:cxn modelId="{7CCE46E1-21C5-4CB8-B288-1F6CBB4E267B}" type="presOf" srcId="{D1FA488D-E636-4581-A91B-08D791581146}" destId="{0B3215EC-ABD2-452F-B61A-A63D814BC881}" srcOrd="0" destOrd="0" presId="urn:microsoft.com/office/officeart/2005/8/layout/vList2"/>
    <dgm:cxn modelId="{DCF56BFD-4364-48F8-B90E-666B56C17D73}" type="presParOf" srcId="{0B3215EC-ABD2-452F-B61A-A63D814BC881}" destId="{629B6A57-A56F-4869-B862-E402238475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1FA488D-E636-4581-A91B-08D79158114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1901A5-538F-4DED-895E-92460998F6B4}">
      <dgm:prSet/>
      <dgm:spPr/>
      <dgm:t>
        <a:bodyPr/>
        <a:lstStyle/>
        <a:p>
          <a:pPr rtl="0"/>
          <a:r>
            <a:rPr lang="ru-RU" dirty="0" smtClean="0"/>
            <a:t>                                                            ВЫВОД:</a:t>
          </a:r>
        </a:p>
        <a:p>
          <a:pPr rtl="0"/>
          <a:r>
            <a:rPr lang="ru-RU" dirty="0" smtClean="0"/>
            <a:t>                                          НАЗНАЧЕНИЕ  ПОЭТА  И  ПОЭЗИИ </a:t>
          </a:r>
        </a:p>
        <a:p>
          <a:pPr rtl="0"/>
          <a:r>
            <a:rPr lang="ru-RU" dirty="0" smtClean="0"/>
            <a:t>                                                       ОБЩЕЕ-РАЗЛИЧНОЕ</a:t>
          </a:r>
          <a:endParaRPr lang="ru-RU" dirty="0"/>
        </a:p>
      </dgm:t>
    </dgm:pt>
    <dgm:pt modelId="{EE71CF62-8CDB-4BDF-9517-6CBE131B74A5}" type="parTrans" cxnId="{7F1313EC-4EAF-40A5-9B78-FBB9B90ACD0E}">
      <dgm:prSet/>
      <dgm:spPr/>
      <dgm:t>
        <a:bodyPr/>
        <a:lstStyle/>
        <a:p>
          <a:endParaRPr lang="ru-RU"/>
        </a:p>
      </dgm:t>
    </dgm:pt>
    <dgm:pt modelId="{631C5BA3-9621-4AA8-A78B-193196371633}" type="sibTrans" cxnId="{7F1313EC-4EAF-40A5-9B78-FBB9B90ACD0E}">
      <dgm:prSet/>
      <dgm:spPr/>
      <dgm:t>
        <a:bodyPr/>
        <a:lstStyle/>
        <a:p>
          <a:endParaRPr lang="ru-RU"/>
        </a:p>
      </dgm:t>
    </dgm:pt>
    <dgm:pt modelId="{0B3215EC-ABD2-452F-B61A-A63D814BC881}" type="pres">
      <dgm:prSet presAssocID="{D1FA488D-E636-4581-A91B-08D7915811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9B6A57-A56F-4869-B862-E40223847591}" type="pres">
      <dgm:prSet presAssocID="{391901A5-538F-4DED-895E-92460998F6B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1313EC-4EAF-40A5-9B78-FBB9B90ACD0E}" srcId="{D1FA488D-E636-4581-A91B-08D791581146}" destId="{391901A5-538F-4DED-895E-92460998F6B4}" srcOrd="0" destOrd="0" parTransId="{EE71CF62-8CDB-4BDF-9517-6CBE131B74A5}" sibTransId="{631C5BA3-9621-4AA8-A78B-193196371633}"/>
    <dgm:cxn modelId="{A8A26E4F-BAEB-476B-9D88-F4473F82E9C4}" type="presOf" srcId="{D1FA488D-E636-4581-A91B-08D791581146}" destId="{0B3215EC-ABD2-452F-B61A-A63D814BC881}" srcOrd="0" destOrd="0" presId="urn:microsoft.com/office/officeart/2005/8/layout/vList2"/>
    <dgm:cxn modelId="{AB6A50E2-CB47-4455-B779-2917010F3997}" type="presOf" srcId="{391901A5-538F-4DED-895E-92460998F6B4}" destId="{629B6A57-A56F-4869-B862-E40223847591}" srcOrd="0" destOrd="0" presId="urn:microsoft.com/office/officeart/2005/8/layout/vList2"/>
    <dgm:cxn modelId="{11D9D1C7-0116-4115-B5EE-6640065C3B9F}" type="presParOf" srcId="{0B3215EC-ABD2-452F-B61A-A63D814BC881}" destId="{629B6A57-A56F-4869-B862-E402238475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1FA488D-E636-4581-A91B-08D79158114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1901A5-538F-4DED-895E-92460998F6B4}">
      <dgm:prSet/>
      <dgm:spPr/>
      <dgm:t>
        <a:bodyPr/>
        <a:lstStyle/>
        <a:p>
          <a:pPr rtl="0"/>
          <a:r>
            <a:rPr lang="ru-RU" dirty="0" smtClean="0"/>
            <a:t>                                                            ВЫВОД:</a:t>
          </a:r>
        </a:p>
        <a:p>
          <a:pPr rtl="0"/>
          <a:r>
            <a:rPr lang="ru-RU" dirty="0" smtClean="0"/>
            <a:t>                                          НАЗНАЧЕНИЕ  ПОЭТА  И  ПОЭЗИИ </a:t>
          </a:r>
        </a:p>
        <a:p>
          <a:pPr rtl="0"/>
          <a:r>
            <a:rPr lang="ru-RU" dirty="0" smtClean="0"/>
            <a:t>                                                       ОБЩЕЕ-РАЗЛИЧНОЕ</a:t>
          </a:r>
          <a:endParaRPr lang="ru-RU" dirty="0"/>
        </a:p>
      </dgm:t>
    </dgm:pt>
    <dgm:pt modelId="{EE71CF62-8CDB-4BDF-9517-6CBE131B74A5}" type="parTrans" cxnId="{7F1313EC-4EAF-40A5-9B78-FBB9B90ACD0E}">
      <dgm:prSet/>
      <dgm:spPr/>
      <dgm:t>
        <a:bodyPr/>
        <a:lstStyle/>
        <a:p>
          <a:endParaRPr lang="ru-RU"/>
        </a:p>
      </dgm:t>
    </dgm:pt>
    <dgm:pt modelId="{631C5BA3-9621-4AA8-A78B-193196371633}" type="sibTrans" cxnId="{7F1313EC-4EAF-40A5-9B78-FBB9B90ACD0E}">
      <dgm:prSet/>
      <dgm:spPr/>
      <dgm:t>
        <a:bodyPr/>
        <a:lstStyle/>
        <a:p>
          <a:endParaRPr lang="ru-RU"/>
        </a:p>
      </dgm:t>
    </dgm:pt>
    <dgm:pt modelId="{0B3215EC-ABD2-452F-B61A-A63D814BC881}" type="pres">
      <dgm:prSet presAssocID="{D1FA488D-E636-4581-A91B-08D7915811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9B6A57-A56F-4869-B862-E40223847591}" type="pres">
      <dgm:prSet presAssocID="{391901A5-538F-4DED-895E-92460998F6B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1313EC-4EAF-40A5-9B78-FBB9B90ACD0E}" srcId="{D1FA488D-E636-4581-A91B-08D791581146}" destId="{391901A5-538F-4DED-895E-92460998F6B4}" srcOrd="0" destOrd="0" parTransId="{EE71CF62-8CDB-4BDF-9517-6CBE131B74A5}" sibTransId="{631C5BA3-9621-4AA8-A78B-193196371633}"/>
    <dgm:cxn modelId="{44D1FAB8-95CF-4B66-8E72-81E70C25DC47}" type="presOf" srcId="{391901A5-538F-4DED-895E-92460998F6B4}" destId="{629B6A57-A56F-4869-B862-E40223847591}" srcOrd="0" destOrd="0" presId="urn:microsoft.com/office/officeart/2005/8/layout/vList2"/>
    <dgm:cxn modelId="{03CCB8D0-58A9-45E6-9134-2B9B13EB0981}" type="presOf" srcId="{D1FA488D-E636-4581-A91B-08D791581146}" destId="{0B3215EC-ABD2-452F-B61A-A63D814BC881}" srcOrd="0" destOrd="0" presId="urn:microsoft.com/office/officeart/2005/8/layout/vList2"/>
    <dgm:cxn modelId="{E503FD47-210E-4D66-A1EF-24691CF9A6AF}" type="presParOf" srcId="{0B3215EC-ABD2-452F-B61A-A63D814BC881}" destId="{629B6A57-A56F-4869-B862-E402238475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D81BE90-1205-4178-9AAE-133B2C51B6D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143791C-F035-48FB-9DC1-9C57963CE226}">
      <dgm:prSet/>
      <dgm:spPr/>
      <dgm:t>
        <a:bodyPr/>
        <a:lstStyle/>
        <a:p>
          <a:pPr rtl="0"/>
          <a:r>
            <a:rPr lang="ru-RU" b="1" smtClean="0"/>
            <a:t>Есть в России святые места.</a:t>
          </a:r>
          <a:br>
            <a:rPr lang="ru-RU" b="1" smtClean="0"/>
          </a:br>
          <a:r>
            <a:rPr lang="ru-RU" b="1" smtClean="0"/>
            <a:t>Если друг тебя в горе кинет,</a:t>
          </a:r>
          <a:br>
            <a:rPr lang="ru-RU" b="1" smtClean="0"/>
          </a:br>
          <a:r>
            <a:rPr lang="ru-RU" b="1" smtClean="0"/>
            <a:t>Если вдруг на душе пустота,</a:t>
          </a:r>
          <a:br>
            <a:rPr lang="ru-RU" b="1" smtClean="0"/>
          </a:br>
          <a:r>
            <a:rPr lang="ru-RU" b="1" smtClean="0"/>
            <a:t>Ты пойди приложись к святыне.</a:t>
          </a:r>
          <a:endParaRPr lang="ru-RU"/>
        </a:p>
      </dgm:t>
    </dgm:pt>
    <dgm:pt modelId="{D598263A-20E5-4D91-82F0-4ED828917445}" type="parTrans" cxnId="{703FC9D7-69C0-4751-B390-E0506DDDABBB}">
      <dgm:prSet/>
      <dgm:spPr/>
      <dgm:t>
        <a:bodyPr/>
        <a:lstStyle/>
        <a:p>
          <a:endParaRPr lang="ru-RU"/>
        </a:p>
      </dgm:t>
    </dgm:pt>
    <dgm:pt modelId="{761F31D3-029B-4FB0-95E2-48ADF9BA9C50}" type="sibTrans" cxnId="{703FC9D7-69C0-4751-B390-E0506DDDABBB}">
      <dgm:prSet/>
      <dgm:spPr/>
      <dgm:t>
        <a:bodyPr/>
        <a:lstStyle/>
        <a:p>
          <a:endParaRPr lang="ru-RU"/>
        </a:p>
      </dgm:t>
    </dgm:pt>
    <dgm:pt modelId="{010E20CE-59BC-4203-940E-3F20BD7088BF}" type="pres">
      <dgm:prSet presAssocID="{ED81BE90-1205-4178-9AAE-133B2C51B6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342112-E5E9-4D71-A000-173E9F63DB7C}" type="pres">
      <dgm:prSet presAssocID="{D143791C-F035-48FB-9DC1-9C57963CE22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3FC9D7-69C0-4751-B390-E0506DDDABBB}" srcId="{ED81BE90-1205-4178-9AAE-133B2C51B6D5}" destId="{D143791C-F035-48FB-9DC1-9C57963CE226}" srcOrd="0" destOrd="0" parTransId="{D598263A-20E5-4D91-82F0-4ED828917445}" sibTransId="{761F31D3-029B-4FB0-95E2-48ADF9BA9C50}"/>
    <dgm:cxn modelId="{C2928740-0DB7-4BB3-BABE-17418EA66B86}" type="presOf" srcId="{D143791C-F035-48FB-9DC1-9C57963CE226}" destId="{77342112-E5E9-4D71-A000-173E9F63DB7C}" srcOrd="0" destOrd="0" presId="urn:microsoft.com/office/officeart/2005/8/layout/vList2"/>
    <dgm:cxn modelId="{94CE458F-E3D7-4BF1-B017-2FE5218E953D}" type="presOf" srcId="{ED81BE90-1205-4178-9AAE-133B2C51B6D5}" destId="{010E20CE-59BC-4203-940E-3F20BD7088BF}" srcOrd="0" destOrd="0" presId="urn:microsoft.com/office/officeart/2005/8/layout/vList2"/>
    <dgm:cxn modelId="{89CF58E3-868B-47A9-97F7-7FE6E01474CA}" type="presParOf" srcId="{010E20CE-59BC-4203-940E-3F20BD7088BF}" destId="{77342112-E5E9-4D71-A000-173E9F63DB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3C1FF1-D44A-4FFA-B40C-4EC560D9E8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74FAA79-9FA6-4CB7-884B-E48751AE91BE}">
      <dgm:prSet/>
      <dgm:spPr/>
      <dgm:t>
        <a:bodyPr/>
        <a:lstStyle/>
        <a:p>
          <a:pPr rtl="0"/>
          <a:r>
            <a:rPr lang="ru-RU" smtClean="0"/>
            <a:t>Какова  основная  мысль  нашего  урока?</a:t>
          </a:r>
          <a:endParaRPr lang="ru-RU"/>
        </a:p>
      </dgm:t>
    </dgm:pt>
    <dgm:pt modelId="{7404BAA7-5026-4FD0-8B40-D855F85EBAFD}" type="parTrans" cxnId="{8A8C3A8B-5A0E-4C59-99A8-A9B284EF2FFA}">
      <dgm:prSet/>
      <dgm:spPr/>
      <dgm:t>
        <a:bodyPr/>
        <a:lstStyle/>
        <a:p>
          <a:endParaRPr lang="ru-RU"/>
        </a:p>
      </dgm:t>
    </dgm:pt>
    <dgm:pt modelId="{6CA030A6-4FF3-4353-9A45-E76363891093}" type="sibTrans" cxnId="{8A8C3A8B-5A0E-4C59-99A8-A9B284EF2FFA}">
      <dgm:prSet/>
      <dgm:spPr/>
      <dgm:t>
        <a:bodyPr/>
        <a:lstStyle/>
        <a:p>
          <a:endParaRPr lang="ru-RU"/>
        </a:p>
      </dgm:t>
    </dgm:pt>
    <dgm:pt modelId="{CAAC0647-275C-4D51-915E-A4FC5EED7DB2}" type="pres">
      <dgm:prSet presAssocID="{603C1FF1-D44A-4FFA-B40C-4EC560D9E8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3A6812-04B1-4509-A49E-ADDEA5735BE6}" type="pres">
      <dgm:prSet presAssocID="{E74FAA79-9FA6-4CB7-884B-E48751AE91B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088840-8052-4425-A2ED-36E26F1D9702}" type="presOf" srcId="{603C1FF1-D44A-4FFA-B40C-4EC560D9E8D6}" destId="{CAAC0647-275C-4D51-915E-A4FC5EED7DB2}" srcOrd="0" destOrd="0" presId="urn:microsoft.com/office/officeart/2005/8/layout/vList2"/>
    <dgm:cxn modelId="{70B19B99-3125-418B-89B5-E2FA498C234A}" type="presOf" srcId="{E74FAA79-9FA6-4CB7-884B-E48751AE91BE}" destId="{BE3A6812-04B1-4509-A49E-ADDEA5735BE6}" srcOrd="0" destOrd="0" presId="urn:microsoft.com/office/officeart/2005/8/layout/vList2"/>
    <dgm:cxn modelId="{8A8C3A8B-5A0E-4C59-99A8-A9B284EF2FFA}" srcId="{603C1FF1-D44A-4FFA-B40C-4EC560D9E8D6}" destId="{E74FAA79-9FA6-4CB7-884B-E48751AE91BE}" srcOrd="0" destOrd="0" parTransId="{7404BAA7-5026-4FD0-8B40-D855F85EBAFD}" sibTransId="{6CA030A6-4FF3-4353-9A45-E76363891093}"/>
    <dgm:cxn modelId="{89CF670A-499F-47DC-B8D8-A92AC3A6746C}" type="presParOf" srcId="{CAAC0647-275C-4D51-915E-A4FC5EED7DB2}" destId="{BE3A6812-04B1-4509-A49E-ADDEA5735BE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B722BA-6780-45ED-B6B4-16E65E64992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64CEA1-FE4D-4EC4-B24B-787116C36543}">
      <dgm:prSet/>
      <dgm:spPr/>
      <dgm:t>
        <a:bodyPr/>
        <a:lstStyle/>
        <a:p>
          <a:pPr rtl="0"/>
          <a:r>
            <a:rPr lang="ru-RU" smtClean="0"/>
            <a:t>Поэт  не  человек,  он  только  дух –</a:t>
          </a:r>
          <a:endParaRPr lang="ru-RU"/>
        </a:p>
      </dgm:t>
    </dgm:pt>
    <dgm:pt modelId="{3AA16E8E-4846-44C1-A211-8143EB90DFC3}" type="parTrans" cxnId="{E0ADCFCB-844B-4802-9740-D653C3D3159A}">
      <dgm:prSet/>
      <dgm:spPr/>
      <dgm:t>
        <a:bodyPr/>
        <a:lstStyle/>
        <a:p>
          <a:endParaRPr lang="ru-RU"/>
        </a:p>
      </dgm:t>
    </dgm:pt>
    <dgm:pt modelId="{D3DE3506-B406-4C51-96DC-9D43ADABAB51}" type="sibTrans" cxnId="{E0ADCFCB-844B-4802-9740-D653C3D3159A}">
      <dgm:prSet/>
      <dgm:spPr/>
      <dgm:t>
        <a:bodyPr/>
        <a:lstStyle/>
        <a:p>
          <a:endParaRPr lang="ru-RU"/>
        </a:p>
      </dgm:t>
    </dgm:pt>
    <dgm:pt modelId="{7B4F21F2-6B70-4D44-9B45-79C0A2A08096}">
      <dgm:prSet/>
      <dgm:spPr/>
      <dgm:t>
        <a:bodyPr/>
        <a:lstStyle/>
        <a:p>
          <a:pPr rtl="0"/>
          <a:r>
            <a:rPr lang="ru-RU" smtClean="0"/>
            <a:t>Будь  слеп  он,  как  Гомер,</a:t>
          </a:r>
          <a:endParaRPr lang="ru-RU"/>
        </a:p>
      </dgm:t>
    </dgm:pt>
    <dgm:pt modelId="{966C8AA7-8BE6-4425-80F5-4F7CCB4B5722}" type="parTrans" cxnId="{A3DABBBE-9AE9-4BD0-A623-D134119D2B32}">
      <dgm:prSet/>
      <dgm:spPr/>
      <dgm:t>
        <a:bodyPr/>
        <a:lstStyle/>
        <a:p>
          <a:endParaRPr lang="ru-RU"/>
        </a:p>
      </dgm:t>
    </dgm:pt>
    <dgm:pt modelId="{0D4EEC03-3EC1-4501-95D1-4107924E022C}" type="sibTrans" cxnId="{A3DABBBE-9AE9-4BD0-A623-D134119D2B32}">
      <dgm:prSet/>
      <dgm:spPr/>
      <dgm:t>
        <a:bodyPr/>
        <a:lstStyle/>
        <a:p>
          <a:endParaRPr lang="ru-RU"/>
        </a:p>
      </dgm:t>
    </dgm:pt>
    <dgm:pt modelId="{000238A5-A3AA-435F-8AF1-F87AA51CB371}">
      <dgm:prSet/>
      <dgm:spPr/>
      <dgm:t>
        <a:bodyPr/>
        <a:lstStyle/>
        <a:p>
          <a:pPr rtl="0"/>
          <a:r>
            <a:rPr lang="ru-RU" smtClean="0"/>
            <a:t>Иль,  как  Бетховен,  глух, -</a:t>
          </a:r>
          <a:endParaRPr lang="ru-RU"/>
        </a:p>
      </dgm:t>
    </dgm:pt>
    <dgm:pt modelId="{298C7F57-58BD-4EC5-B88E-2E95CDBE8CBB}" type="parTrans" cxnId="{B9B70848-F723-4953-A018-54470F31001C}">
      <dgm:prSet/>
      <dgm:spPr/>
      <dgm:t>
        <a:bodyPr/>
        <a:lstStyle/>
        <a:p>
          <a:endParaRPr lang="ru-RU"/>
        </a:p>
      </dgm:t>
    </dgm:pt>
    <dgm:pt modelId="{AD8420DF-951E-42AE-AD20-A5F3919EBB57}" type="sibTrans" cxnId="{B9B70848-F723-4953-A018-54470F31001C}">
      <dgm:prSet/>
      <dgm:spPr/>
      <dgm:t>
        <a:bodyPr/>
        <a:lstStyle/>
        <a:p>
          <a:endParaRPr lang="ru-RU"/>
        </a:p>
      </dgm:t>
    </dgm:pt>
    <dgm:pt modelId="{81DE1FCB-20E9-4D1F-853C-055576AF0C0E}">
      <dgm:prSet/>
      <dgm:spPr/>
      <dgm:t>
        <a:bodyPr/>
        <a:lstStyle/>
        <a:p>
          <a:pPr rtl="0"/>
          <a:r>
            <a:rPr lang="ru-RU" smtClean="0"/>
            <a:t>Всё  видит,  слышит,  всем  владеет…</a:t>
          </a:r>
          <a:endParaRPr lang="ru-RU"/>
        </a:p>
      </dgm:t>
    </dgm:pt>
    <dgm:pt modelId="{530A2565-ABBF-484C-A2A9-75B0B34CEB36}" type="parTrans" cxnId="{345BEF55-0284-45C3-86DD-CAEDCB787730}">
      <dgm:prSet/>
      <dgm:spPr/>
      <dgm:t>
        <a:bodyPr/>
        <a:lstStyle/>
        <a:p>
          <a:endParaRPr lang="ru-RU"/>
        </a:p>
      </dgm:t>
    </dgm:pt>
    <dgm:pt modelId="{48029E7D-7FF4-49A4-B4A0-A1C748F3C948}" type="sibTrans" cxnId="{345BEF55-0284-45C3-86DD-CAEDCB787730}">
      <dgm:prSet/>
      <dgm:spPr/>
      <dgm:t>
        <a:bodyPr/>
        <a:lstStyle/>
        <a:p>
          <a:endParaRPr lang="ru-RU"/>
        </a:p>
      </dgm:t>
    </dgm:pt>
    <dgm:pt modelId="{2E75BE43-08A0-4144-A813-88FE6DA16978}">
      <dgm:prSet/>
      <dgm:spPr/>
      <dgm:t>
        <a:bodyPr/>
        <a:lstStyle/>
        <a:p>
          <a:pPr rtl="0"/>
          <a:r>
            <a:rPr lang="ru-RU" dirty="0" smtClean="0"/>
            <a:t>                                                        </a:t>
          </a:r>
          <a:r>
            <a:rPr lang="ru-RU" dirty="0" err="1" smtClean="0"/>
            <a:t>А.Ахматова</a:t>
          </a:r>
          <a:r>
            <a:rPr lang="ru-RU" dirty="0" smtClean="0"/>
            <a:t> </a:t>
          </a:r>
          <a:endParaRPr lang="ru-RU" dirty="0"/>
        </a:p>
      </dgm:t>
    </dgm:pt>
    <dgm:pt modelId="{49EC257A-3039-4C4E-8B3D-8C242CB3D468}" type="parTrans" cxnId="{458E2565-3011-4C59-8242-32675F8C1B32}">
      <dgm:prSet/>
      <dgm:spPr/>
      <dgm:t>
        <a:bodyPr/>
        <a:lstStyle/>
        <a:p>
          <a:endParaRPr lang="ru-RU"/>
        </a:p>
      </dgm:t>
    </dgm:pt>
    <dgm:pt modelId="{E146F004-6EAA-491A-8B2C-18E48399EF71}" type="sibTrans" cxnId="{458E2565-3011-4C59-8242-32675F8C1B32}">
      <dgm:prSet/>
      <dgm:spPr/>
      <dgm:t>
        <a:bodyPr/>
        <a:lstStyle/>
        <a:p>
          <a:endParaRPr lang="ru-RU"/>
        </a:p>
      </dgm:t>
    </dgm:pt>
    <dgm:pt modelId="{EAF42072-0AF5-42CB-A6A2-AC0DF1CC4C8B}" type="pres">
      <dgm:prSet presAssocID="{70B722BA-6780-45ED-B6B4-16E65E6499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BEF9DC-8226-4840-B1E9-20F3263166F3}" type="pres">
      <dgm:prSet presAssocID="{BF64CEA1-FE4D-4EC4-B24B-787116C36543}" presName="parentText" presStyleLbl="node1" presStyleIdx="0" presStyleCnt="5" custLinFactY="-91401" custLinFactNeighborX="27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6535F-9422-4397-AED3-196D76EBBE55}" type="pres">
      <dgm:prSet presAssocID="{D3DE3506-B406-4C51-96DC-9D43ADABAB51}" presName="spacer" presStyleCnt="0"/>
      <dgm:spPr/>
    </dgm:pt>
    <dgm:pt modelId="{2378E60C-F547-4B25-9AC9-43590D6D4AB2}" type="pres">
      <dgm:prSet presAssocID="{7B4F21F2-6B70-4D44-9B45-79C0A2A0809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73F7B-A403-43C2-8CC5-403FC2186B9B}" type="pres">
      <dgm:prSet presAssocID="{0D4EEC03-3EC1-4501-95D1-4107924E022C}" presName="spacer" presStyleCnt="0"/>
      <dgm:spPr/>
    </dgm:pt>
    <dgm:pt modelId="{E077EBD4-D2DC-450C-9DD7-4F4C9A107AF6}" type="pres">
      <dgm:prSet presAssocID="{000238A5-A3AA-435F-8AF1-F87AA51CB37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B9D14-B6F8-4490-A48C-85A739BA48D1}" type="pres">
      <dgm:prSet presAssocID="{AD8420DF-951E-42AE-AD20-A5F3919EBB57}" presName="spacer" presStyleCnt="0"/>
      <dgm:spPr/>
    </dgm:pt>
    <dgm:pt modelId="{8418A1CE-B97E-42E1-8A03-788645A94A33}" type="pres">
      <dgm:prSet presAssocID="{81DE1FCB-20E9-4D1F-853C-055576AF0C0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802688-0598-4E01-B1FC-C78E460E6AFE}" type="pres">
      <dgm:prSet presAssocID="{48029E7D-7FF4-49A4-B4A0-A1C748F3C948}" presName="spacer" presStyleCnt="0"/>
      <dgm:spPr/>
    </dgm:pt>
    <dgm:pt modelId="{F056677E-E24E-496F-8045-D42B5513AD7D}" type="pres">
      <dgm:prSet presAssocID="{2E75BE43-08A0-4144-A813-88FE6DA1697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8E2565-3011-4C59-8242-32675F8C1B32}" srcId="{70B722BA-6780-45ED-B6B4-16E65E64992A}" destId="{2E75BE43-08A0-4144-A813-88FE6DA16978}" srcOrd="4" destOrd="0" parTransId="{49EC257A-3039-4C4E-8B3D-8C242CB3D468}" sibTransId="{E146F004-6EAA-491A-8B2C-18E48399EF71}"/>
    <dgm:cxn modelId="{4863135F-13C2-4357-9D90-095D4F1CF2F8}" type="presOf" srcId="{7B4F21F2-6B70-4D44-9B45-79C0A2A08096}" destId="{2378E60C-F547-4B25-9AC9-43590D6D4AB2}" srcOrd="0" destOrd="0" presId="urn:microsoft.com/office/officeart/2005/8/layout/vList2"/>
    <dgm:cxn modelId="{3686B689-FC79-41E0-92F5-B40AE3FFCA35}" type="presOf" srcId="{2E75BE43-08A0-4144-A813-88FE6DA16978}" destId="{F056677E-E24E-496F-8045-D42B5513AD7D}" srcOrd="0" destOrd="0" presId="urn:microsoft.com/office/officeart/2005/8/layout/vList2"/>
    <dgm:cxn modelId="{80E8454A-E1DD-43DA-AD8F-986071131151}" type="presOf" srcId="{81DE1FCB-20E9-4D1F-853C-055576AF0C0E}" destId="{8418A1CE-B97E-42E1-8A03-788645A94A33}" srcOrd="0" destOrd="0" presId="urn:microsoft.com/office/officeart/2005/8/layout/vList2"/>
    <dgm:cxn modelId="{E0ADCFCB-844B-4802-9740-D653C3D3159A}" srcId="{70B722BA-6780-45ED-B6B4-16E65E64992A}" destId="{BF64CEA1-FE4D-4EC4-B24B-787116C36543}" srcOrd="0" destOrd="0" parTransId="{3AA16E8E-4846-44C1-A211-8143EB90DFC3}" sibTransId="{D3DE3506-B406-4C51-96DC-9D43ADABAB51}"/>
    <dgm:cxn modelId="{345BEF55-0284-45C3-86DD-CAEDCB787730}" srcId="{70B722BA-6780-45ED-B6B4-16E65E64992A}" destId="{81DE1FCB-20E9-4D1F-853C-055576AF0C0E}" srcOrd="3" destOrd="0" parTransId="{530A2565-ABBF-484C-A2A9-75B0B34CEB36}" sibTransId="{48029E7D-7FF4-49A4-B4A0-A1C748F3C948}"/>
    <dgm:cxn modelId="{57622365-D73A-4A8F-902B-8F759351F870}" type="presOf" srcId="{70B722BA-6780-45ED-B6B4-16E65E64992A}" destId="{EAF42072-0AF5-42CB-A6A2-AC0DF1CC4C8B}" srcOrd="0" destOrd="0" presId="urn:microsoft.com/office/officeart/2005/8/layout/vList2"/>
    <dgm:cxn modelId="{A3DABBBE-9AE9-4BD0-A623-D134119D2B32}" srcId="{70B722BA-6780-45ED-B6B4-16E65E64992A}" destId="{7B4F21F2-6B70-4D44-9B45-79C0A2A08096}" srcOrd="1" destOrd="0" parTransId="{966C8AA7-8BE6-4425-80F5-4F7CCB4B5722}" sibTransId="{0D4EEC03-3EC1-4501-95D1-4107924E022C}"/>
    <dgm:cxn modelId="{7EEE06E2-717F-464E-8B03-714B25728F52}" type="presOf" srcId="{000238A5-A3AA-435F-8AF1-F87AA51CB371}" destId="{E077EBD4-D2DC-450C-9DD7-4F4C9A107AF6}" srcOrd="0" destOrd="0" presId="urn:microsoft.com/office/officeart/2005/8/layout/vList2"/>
    <dgm:cxn modelId="{943C727F-E0D3-49B0-BF0D-91F22425CF31}" type="presOf" srcId="{BF64CEA1-FE4D-4EC4-B24B-787116C36543}" destId="{2BBEF9DC-8226-4840-B1E9-20F3263166F3}" srcOrd="0" destOrd="0" presId="urn:microsoft.com/office/officeart/2005/8/layout/vList2"/>
    <dgm:cxn modelId="{B9B70848-F723-4953-A018-54470F31001C}" srcId="{70B722BA-6780-45ED-B6B4-16E65E64992A}" destId="{000238A5-A3AA-435F-8AF1-F87AA51CB371}" srcOrd="2" destOrd="0" parTransId="{298C7F57-58BD-4EC5-B88E-2E95CDBE8CBB}" sibTransId="{AD8420DF-951E-42AE-AD20-A5F3919EBB57}"/>
    <dgm:cxn modelId="{CBC7501B-F8CB-4F01-B099-A7551FF1780A}" type="presParOf" srcId="{EAF42072-0AF5-42CB-A6A2-AC0DF1CC4C8B}" destId="{2BBEF9DC-8226-4840-B1E9-20F3263166F3}" srcOrd="0" destOrd="0" presId="urn:microsoft.com/office/officeart/2005/8/layout/vList2"/>
    <dgm:cxn modelId="{510C3F04-8409-4CAC-80EA-90D25FBDF6EE}" type="presParOf" srcId="{EAF42072-0AF5-42CB-A6A2-AC0DF1CC4C8B}" destId="{FE06535F-9422-4397-AED3-196D76EBBE55}" srcOrd="1" destOrd="0" presId="urn:microsoft.com/office/officeart/2005/8/layout/vList2"/>
    <dgm:cxn modelId="{E3D2376B-7B2D-4D5A-8C30-554A60E0F915}" type="presParOf" srcId="{EAF42072-0AF5-42CB-A6A2-AC0DF1CC4C8B}" destId="{2378E60C-F547-4B25-9AC9-43590D6D4AB2}" srcOrd="2" destOrd="0" presId="urn:microsoft.com/office/officeart/2005/8/layout/vList2"/>
    <dgm:cxn modelId="{0AA33035-9176-4295-AF08-3C432C30F706}" type="presParOf" srcId="{EAF42072-0AF5-42CB-A6A2-AC0DF1CC4C8B}" destId="{69473F7B-A403-43C2-8CC5-403FC2186B9B}" srcOrd="3" destOrd="0" presId="urn:microsoft.com/office/officeart/2005/8/layout/vList2"/>
    <dgm:cxn modelId="{C871DAA4-7913-408A-BE48-8751F38483B4}" type="presParOf" srcId="{EAF42072-0AF5-42CB-A6A2-AC0DF1CC4C8B}" destId="{E077EBD4-D2DC-450C-9DD7-4F4C9A107AF6}" srcOrd="4" destOrd="0" presId="urn:microsoft.com/office/officeart/2005/8/layout/vList2"/>
    <dgm:cxn modelId="{19AF3211-ADF7-48AA-B6A1-2A3CBA83E9A7}" type="presParOf" srcId="{EAF42072-0AF5-42CB-A6A2-AC0DF1CC4C8B}" destId="{74AB9D14-B6F8-4490-A48C-85A739BA48D1}" srcOrd="5" destOrd="0" presId="urn:microsoft.com/office/officeart/2005/8/layout/vList2"/>
    <dgm:cxn modelId="{E7EDDD6F-17E4-44A5-B923-457CA708C334}" type="presParOf" srcId="{EAF42072-0AF5-42CB-A6A2-AC0DF1CC4C8B}" destId="{8418A1CE-B97E-42E1-8A03-788645A94A33}" srcOrd="6" destOrd="0" presId="urn:microsoft.com/office/officeart/2005/8/layout/vList2"/>
    <dgm:cxn modelId="{EE430D55-280C-464C-AA9E-D8869D332D2F}" type="presParOf" srcId="{EAF42072-0AF5-42CB-A6A2-AC0DF1CC4C8B}" destId="{D2802688-0598-4E01-B1FC-C78E460E6AFE}" srcOrd="7" destOrd="0" presId="urn:microsoft.com/office/officeart/2005/8/layout/vList2"/>
    <dgm:cxn modelId="{5DF423CC-788B-4A35-AC5E-9B2ADC1D6E6D}" type="presParOf" srcId="{EAF42072-0AF5-42CB-A6A2-AC0DF1CC4C8B}" destId="{F056677E-E24E-496F-8045-D42B5513AD7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C4833C-8FA0-424E-8FF2-D82EE9DD023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AFACD74-6801-469B-820A-CBFC0B4980B7}">
      <dgm:prSet/>
      <dgm:spPr/>
      <dgm:t>
        <a:bodyPr/>
        <a:lstStyle/>
        <a:p>
          <a:pPr rtl="0"/>
          <a:r>
            <a:rPr lang="ru-RU" smtClean="0"/>
            <a:t>ЦЕЛИ:</a:t>
          </a:r>
          <a:endParaRPr lang="ru-RU"/>
        </a:p>
      </dgm:t>
    </dgm:pt>
    <dgm:pt modelId="{10AA6DB2-258A-4349-836A-B9DF6DA9B98E}" type="parTrans" cxnId="{16CB1D8B-7709-4E8C-8BDD-6B3FCEF1EAEE}">
      <dgm:prSet/>
      <dgm:spPr/>
      <dgm:t>
        <a:bodyPr/>
        <a:lstStyle/>
        <a:p>
          <a:endParaRPr lang="ru-RU"/>
        </a:p>
      </dgm:t>
    </dgm:pt>
    <dgm:pt modelId="{B4FAC638-E28A-447B-B5F4-B352C5DCA9D3}" type="sibTrans" cxnId="{16CB1D8B-7709-4E8C-8BDD-6B3FCEF1EAEE}">
      <dgm:prSet/>
      <dgm:spPr/>
      <dgm:t>
        <a:bodyPr/>
        <a:lstStyle/>
        <a:p>
          <a:endParaRPr lang="ru-RU"/>
        </a:p>
      </dgm:t>
    </dgm:pt>
    <dgm:pt modelId="{865D9030-5ABC-4D6E-ACD2-76F3E2257304}" type="pres">
      <dgm:prSet presAssocID="{86C4833C-8FA0-424E-8FF2-D82EE9DD023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4ACE8A-D7C8-4BE6-AD32-C9633C634247}" type="pres">
      <dgm:prSet presAssocID="{0AFACD74-6801-469B-820A-CBFC0B4980B7}" presName="circle1" presStyleLbl="node1" presStyleIdx="0" presStyleCnt="1"/>
      <dgm:spPr/>
    </dgm:pt>
    <dgm:pt modelId="{4002A242-8A43-43FF-9D85-C6F525A83827}" type="pres">
      <dgm:prSet presAssocID="{0AFACD74-6801-469B-820A-CBFC0B4980B7}" presName="space" presStyleCnt="0"/>
      <dgm:spPr/>
    </dgm:pt>
    <dgm:pt modelId="{B0F8FA0B-A8B1-4867-8BA4-9D567D4FCA29}" type="pres">
      <dgm:prSet presAssocID="{0AFACD74-6801-469B-820A-CBFC0B4980B7}" presName="rect1" presStyleLbl="alignAcc1" presStyleIdx="0" presStyleCnt="1"/>
      <dgm:spPr/>
      <dgm:t>
        <a:bodyPr/>
        <a:lstStyle/>
        <a:p>
          <a:endParaRPr lang="ru-RU"/>
        </a:p>
      </dgm:t>
    </dgm:pt>
    <dgm:pt modelId="{025CE4C8-48C7-4D8D-9B2D-BA34909118F8}" type="pres">
      <dgm:prSet presAssocID="{0AFACD74-6801-469B-820A-CBFC0B4980B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CB1D8B-7709-4E8C-8BDD-6B3FCEF1EAEE}" srcId="{86C4833C-8FA0-424E-8FF2-D82EE9DD0237}" destId="{0AFACD74-6801-469B-820A-CBFC0B4980B7}" srcOrd="0" destOrd="0" parTransId="{10AA6DB2-258A-4349-836A-B9DF6DA9B98E}" sibTransId="{B4FAC638-E28A-447B-B5F4-B352C5DCA9D3}"/>
    <dgm:cxn modelId="{45AB90BA-6389-4AD0-8F1D-4762D000BD99}" type="presOf" srcId="{86C4833C-8FA0-424E-8FF2-D82EE9DD0237}" destId="{865D9030-5ABC-4D6E-ACD2-76F3E2257304}" srcOrd="0" destOrd="0" presId="urn:microsoft.com/office/officeart/2005/8/layout/target3"/>
    <dgm:cxn modelId="{2F3EE3C1-4D4B-4CE9-B17B-0B6754C55063}" type="presOf" srcId="{0AFACD74-6801-469B-820A-CBFC0B4980B7}" destId="{025CE4C8-48C7-4D8D-9B2D-BA34909118F8}" srcOrd="1" destOrd="0" presId="urn:microsoft.com/office/officeart/2005/8/layout/target3"/>
    <dgm:cxn modelId="{9E335EB6-4BA8-4B7E-BD23-9DB7ABA12B14}" type="presOf" srcId="{0AFACD74-6801-469B-820A-CBFC0B4980B7}" destId="{B0F8FA0B-A8B1-4867-8BA4-9D567D4FCA29}" srcOrd="0" destOrd="0" presId="urn:microsoft.com/office/officeart/2005/8/layout/target3"/>
    <dgm:cxn modelId="{8DCFCB7E-D9B7-4A15-8DAD-97FA94C2C0B0}" type="presParOf" srcId="{865D9030-5ABC-4D6E-ACD2-76F3E2257304}" destId="{394ACE8A-D7C8-4BE6-AD32-C9633C634247}" srcOrd="0" destOrd="0" presId="urn:microsoft.com/office/officeart/2005/8/layout/target3"/>
    <dgm:cxn modelId="{3AD002DF-BC84-49C7-86F0-759D64FE8B64}" type="presParOf" srcId="{865D9030-5ABC-4D6E-ACD2-76F3E2257304}" destId="{4002A242-8A43-43FF-9D85-C6F525A83827}" srcOrd="1" destOrd="0" presId="urn:microsoft.com/office/officeart/2005/8/layout/target3"/>
    <dgm:cxn modelId="{DD37DC2A-88CB-4428-8C7A-34700B996A9A}" type="presParOf" srcId="{865D9030-5ABC-4D6E-ACD2-76F3E2257304}" destId="{B0F8FA0B-A8B1-4867-8BA4-9D567D4FCA29}" srcOrd="2" destOrd="0" presId="urn:microsoft.com/office/officeart/2005/8/layout/target3"/>
    <dgm:cxn modelId="{A00BAA80-2BB9-46E9-885A-569D7A457997}" type="presParOf" srcId="{865D9030-5ABC-4D6E-ACD2-76F3E2257304}" destId="{025CE4C8-48C7-4D8D-9B2D-BA34909118F8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0686B4-8DFE-496D-AFF9-E8791E919A9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C62A07-BBA1-49BD-BF80-4363F38D40B6}">
      <dgm:prSet/>
      <dgm:spPr/>
      <dgm:t>
        <a:bodyPr/>
        <a:lstStyle/>
        <a:p>
          <a:pPr rtl="0"/>
          <a:r>
            <a:rPr lang="ru-RU" dirty="0" smtClean="0"/>
            <a:t>обучение  сопоставительному анализу поэтического текста</a:t>
          </a:r>
          <a:endParaRPr lang="ru-RU" dirty="0"/>
        </a:p>
      </dgm:t>
    </dgm:pt>
    <dgm:pt modelId="{20597C97-96C6-4701-B07A-B7A69DB6F729}" type="parTrans" cxnId="{FF3B2E26-4F21-472F-A321-4F5B9E58DE96}">
      <dgm:prSet/>
      <dgm:spPr/>
      <dgm:t>
        <a:bodyPr/>
        <a:lstStyle/>
        <a:p>
          <a:endParaRPr lang="ru-RU"/>
        </a:p>
      </dgm:t>
    </dgm:pt>
    <dgm:pt modelId="{A7C0E692-4B4C-4D9A-8A04-8B464BAE066A}" type="sibTrans" cxnId="{FF3B2E26-4F21-472F-A321-4F5B9E58DE96}">
      <dgm:prSet/>
      <dgm:spPr/>
      <dgm:t>
        <a:bodyPr/>
        <a:lstStyle/>
        <a:p>
          <a:endParaRPr lang="ru-RU"/>
        </a:p>
      </dgm:t>
    </dgm:pt>
    <dgm:pt modelId="{71825946-ABB1-43D9-A02D-7200E42B3994}">
      <dgm:prSet/>
      <dgm:spPr/>
      <dgm:t>
        <a:bodyPr/>
        <a:lstStyle/>
        <a:p>
          <a:pPr rtl="0"/>
          <a:r>
            <a:rPr lang="ru-RU" dirty="0" smtClean="0"/>
            <a:t>учить учащихся понимать поэтическое слово, замечать его смысловые оттенки, понимать эстетическую функцию</a:t>
          </a:r>
          <a:endParaRPr lang="ru-RU" dirty="0"/>
        </a:p>
      </dgm:t>
    </dgm:pt>
    <dgm:pt modelId="{636E09E1-D62A-4AF3-961B-FC755575576A}" type="parTrans" cxnId="{ED0DA701-BADB-4EEF-A085-614507E72522}">
      <dgm:prSet/>
      <dgm:spPr/>
      <dgm:t>
        <a:bodyPr/>
        <a:lstStyle/>
        <a:p>
          <a:endParaRPr lang="ru-RU"/>
        </a:p>
      </dgm:t>
    </dgm:pt>
    <dgm:pt modelId="{A855B336-43A0-4C5A-BDB4-5CDB3382C501}" type="sibTrans" cxnId="{ED0DA701-BADB-4EEF-A085-614507E72522}">
      <dgm:prSet/>
      <dgm:spPr/>
      <dgm:t>
        <a:bodyPr/>
        <a:lstStyle/>
        <a:p>
          <a:endParaRPr lang="ru-RU"/>
        </a:p>
      </dgm:t>
    </dgm:pt>
    <dgm:pt modelId="{D5854419-B0A8-43CD-9A0D-012B5E81E964}" type="pres">
      <dgm:prSet presAssocID="{340686B4-8DFE-496D-AFF9-E8791E919A9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EAC8ED-555A-4CB0-B50B-06093EE5C11E}" type="pres">
      <dgm:prSet presAssocID="{37C62A07-BBA1-49BD-BF80-4363F38D40B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231CC7-4CEB-4582-8F32-EBCC9A6CD299}" type="pres">
      <dgm:prSet presAssocID="{A7C0E692-4B4C-4D9A-8A04-8B464BAE066A}" presName="spacer" presStyleCnt="0"/>
      <dgm:spPr/>
    </dgm:pt>
    <dgm:pt modelId="{4B76F5AB-D835-4160-A6E1-E88721E07718}" type="pres">
      <dgm:prSet presAssocID="{71825946-ABB1-43D9-A02D-7200E42B399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3B2E26-4F21-472F-A321-4F5B9E58DE96}" srcId="{340686B4-8DFE-496D-AFF9-E8791E919A91}" destId="{37C62A07-BBA1-49BD-BF80-4363F38D40B6}" srcOrd="0" destOrd="0" parTransId="{20597C97-96C6-4701-B07A-B7A69DB6F729}" sibTransId="{A7C0E692-4B4C-4D9A-8A04-8B464BAE066A}"/>
    <dgm:cxn modelId="{ED0DA701-BADB-4EEF-A085-614507E72522}" srcId="{340686B4-8DFE-496D-AFF9-E8791E919A91}" destId="{71825946-ABB1-43D9-A02D-7200E42B3994}" srcOrd="1" destOrd="0" parTransId="{636E09E1-D62A-4AF3-961B-FC755575576A}" sibTransId="{A855B336-43A0-4C5A-BDB4-5CDB3382C501}"/>
    <dgm:cxn modelId="{61C4C2EA-2914-44B5-857B-E61BDD76F1EE}" type="presOf" srcId="{71825946-ABB1-43D9-A02D-7200E42B3994}" destId="{4B76F5AB-D835-4160-A6E1-E88721E07718}" srcOrd="0" destOrd="0" presId="urn:microsoft.com/office/officeart/2005/8/layout/vList2"/>
    <dgm:cxn modelId="{DC71AD76-018D-4C2F-AB70-5517DEF6B8B2}" type="presOf" srcId="{37C62A07-BBA1-49BD-BF80-4363F38D40B6}" destId="{3CEAC8ED-555A-4CB0-B50B-06093EE5C11E}" srcOrd="0" destOrd="0" presId="urn:microsoft.com/office/officeart/2005/8/layout/vList2"/>
    <dgm:cxn modelId="{E883EC0F-1B2E-42EC-BF4E-8DA82CABD62C}" type="presOf" srcId="{340686B4-8DFE-496D-AFF9-E8791E919A91}" destId="{D5854419-B0A8-43CD-9A0D-012B5E81E964}" srcOrd="0" destOrd="0" presId="urn:microsoft.com/office/officeart/2005/8/layout/vList2"/>
    <dgm:cxn modelId="{FEE4EF7F-8A3B-416F-8956-1F1D928696CC}" type="presParOf" srcId="{D5854419-B0A8-43CD-9A0D-012B5E81E964}" destId="{3CEAC8ED-555A-4CB0-B50B-06093EE5C11E}" srcOrd="0" destOrd="0" presId="urn:microsoft.com/office/officeart/2005/8/layout/vList2"/>
    <dgm:cxn modelId="{3838809E-7FC5-4AC4-9531-FE97CBDBA013}" type="presParOf" srcId="{D5854419-B0A8-43CD-9A0D-012B5E81E964}" destId="{88231CC7-4CEB-4582-8F32-EBCC9A6CD299}" srcOrd="1" destOrd="0" presId="urn:microsoft.com/office/officeart/2005/8/layout/vList2"/>
    <dgm:cxn modelId="{F41D453A-4009-44B5-9350-EB6B11B34B32}" type="presParOf" srcId="{D5854419-B0A8-43CD-9A0D-012B5E81E964}" destId="{4B76F5AB-D835-4160-A6E1-E88721E0771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AE1708-56A6-433A-8B79-C2DC685689C0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D6CF42-E418-4B6E-8C87-571B23481298}" type="pres">
      <dgm:prSet presAssocID="{E8AE1708-56A6-433A-8B79-C2DC685689C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E5BF72A-7BCE-4A49-9726-040CB7F35FB6}" type="presOf" srcId="{E8AE1708-56A6-433A-8B79-C2DC685689C0}" destId="{39D6CF42-E418-4B6E-8C87-571B2348129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2E59E2-1C8E-4732-8AB5-B48D889858D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C6BDF5-2465-4A73-A0A2-F3908B26100B}">
      <dgm:prSet/>
      <dgm:spPr/>
      <dgm:t>
        <a:bodyPr/>
        <a:lstStyle/>
        <a:p>
          <a:pPr rtl="0"/>
          <a:r>
            <a:rPr lang="ru-RU" dirty="0" smtClean="0"/>
            <a:t>Утром   после  бессонной  ночи  он  сидел  над  тетрадью  и  упорно  чертил  один  за  другим  профили,  профили…  И  под  пером  возникала  виселица  и  фигуры  пятерых  повешенных. </a:t>
          </a:r>
          <a:endParaRPr lang="ru-RU" dirty="0"/>
        </a:p>
      </dgm:t>
    </dgm:pt>
    <dgm:pt modelId="{FAD4CF8C-8A4E-4747-9EBD-E2192261F837}" type="parTrans" cxnId="{220CFBAB-C026-4039-B72A-7ACBEE0C4D3E}">
      <dgm:prSet/>
      <dgm:spPr/>
      <dgm:t>
        <a:bodyPr/>
        <a:lstStyle/>
        <a:p>
          <a:endParaRPr lang="ru-RU"/>
        </a:p>
      </dgm:t>
    </dgm:pt>
    <dgm:pt modelId="{5D844E1F-5A2A-4BBC-B68D-711D58A2E63F}" type="sibTrans" cxnId="{220CFBAB-C026-4039-B72A-7ACBEE0C4D3E}">
      <dgm:prSet/>
      <dgm:spPr/>
      <dgm:t>
        <a:bodyPr/>
        <a:lstStyle/>
        <a:p>
          <a:endParaRPr lang="ru-RU"/>
        </a:p>
      </dgm:t>
    </dgm:pt>
    <dgm:pt modelId="{4E4DEADA-D0F8-465A-B829-8C3EEE0244B1}" type="pres">
      <dgm:prSet presAssocID="{B92E59E2-1C8E-4732-8AB5-B48D889858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72EAEA-1F9D-4C9A-A093-7FDCFC7F6385}" type="pres">
      <dgm:prSet presAssocID="{1DC6BDF5-2465-4A73-A0A2-F3908B26100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0CFBAB-C026-4039-B72A-7ACBEE0C4D3E}" srcId="{B92E59E2-1C8E-4732-8AB5-B48D889858D5}" destId="{1DC6BDF5-2465-4A73-A0A2-F3908B26100B}" srcOrd="0" destOrd="0" parTransId="{FAD4CF8C-8A4E-4747-9EBD-E2192261F837}" sibTransId="{5D844E1F-5A2A-4BBC-B68D-711D58A2E63F}"/>
    <dgm:cxn modelId="{B50AF957-45BF-46E6-BE4E-6E67D7460EF2}" type="presOf" srcId="{B92E59E2-1C8E-4732-8AB5-B48D889858D5}" destId="{4E4DEADA-D0F8-465A-B829-8C3EEE0244B1}" srcOrd="0" destOrd="0" presId="urn:microsoft.com/office/officeart/2005/8/layout/vList2"/>
    <dgm:cxn modelId="{785A8308-8E9B-45D4-85FC-095002516556}" type="presOf" srcId="{1DC6BDF5-2465-4A73-A0A2-F3908B26100B}" destId="{8A72EAEA-1F9D-4C9A-A093-7FDCFC7F6385}" srcOrd="0" destOrd="0" presId="urn:microsoft.com/office/officeart/2005/8/layout/vList2"/>
    <dgm:cxn modelId="{F13E231F-2EF2-4C08-811B-55747E90A02A}" type="presParOf" srcId="{4E4DEADA-D0F8-465A-B829-8C3EEE0244B1}" destId="{8A72EAEA-1F9D-4C9A-A093-7FDCFC7F638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F992181-C32D-41EE-B101-EBD0D232CA5D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22E1878-66B5-4D3D-A26B-114581B46236}">
      <dgm:prSet/>
      <dgm:spPr/>
      <dgm:t>
        <a:bodyPr/>
        <a:lstStyle/>
        <a:p>
          <a:pPr rtl="0"/>
          <a:r>
            <a:rPr lang="ru-RU" b="1" dirty="0" smtClean="0">
              <a:solidFill>
                <a:srgbClr val="FF0000"/>
              </a:solidFill>
            </a:rPr>
            <a:t>Значение слова «Пророк» в толковом словаре Ожегова</a:t>
          </a:r>
          <a:endParaRPr lang="ru-RU" dirty="0">
            <a:solidFill>
              <a:srgbClr val="FF0000"/>
            </a:solidFill>
          </a:endParaRPr>
        </a:p>
      </dgm:t>
    </dgm:pt>
    <dgm:pt modelId="{CBD7ECDB-D550-4148-A18E-ABBD6B67E5D1}" type="parTrans" cxnId="{91E18A83-4529-4510-8890-78BDA305008A}">
      <dgm:prSet/>
      <dgm:spPr/>
      <dgm:t>
        <a:bodyPr/>
        <a:lstStyle/>
        <a:p>
          <a:endParaRPr lang="ru-RU"/>
        </a:p>
      </dgm:t>
    </dgm:pt>
    <dgm:pt modelId="{33F50591-9EA2-4AC7-97B0-6EE38EBFAD17}" type="sibTrans" cxnId="{91E18A83-4529-4510-8890-78BDA305008A}">
      <dgm:prSet/>
      <dgm:spPr/>
      <dgm:t>
        <a:bodyPr/>
        <a:lstStyle/>
        <a:p>
          <a:endParaRPr lang="ru-RU"/>
        </a:p>
      </dgm:t>
    </dgm:pt>
    <dgm:pt modelId="{25DBBC60-6D75-4BFD-94FC-A72E1907289B}">
      <dgm:prSet/>
      <dgm:spPr/>
      <dgm:t>
        <a:bodyPr/>
        <a:lstStyle/>
        <a:p>
          <a:pPr rtl="0"/>
          <a:r>
            <a:rPr lang="ru-RU" smtClean="0"/>
            <a:t>ПРОРОК, -а, м. 1. В религии: избранник Бога на земле, открывающий его волю и смысл истории - прошедшее, настоящее и будущее.</a:t>
          </a:r>
          <a:endParaRPr lang="ru-RU"/>
        </a:p>
      </dgm:t>
    </dgm:pt>
    <dgm:pt modelId="{96FBE80E-4D59-4B7F-A562-EC0791B657C5}" type="parTrans" cxnId="{7E8B91EE-1756-4788-8B30-13402AF62EBF}">
      <dgm:prSet/>
      <dgm:spPr/>
      <dgm:t>
        <a:bodyPr/>
        <a:lstStyle/>
        <a:p>
          <a:endParaRPr lang="ru-RU"/>
        </a:p>
      </dgm:t>
    </dgm:pt>
    <dgm:pt modelId="{099FE24B-CA01-4C62-8294-F7BEBE0716BE}" type="sibTrans" cxnId="{7E8B91EE-1756-4788-8B30-13402AF62EBF}">
      <dgm:prSet/>
      <dgm:spPr/>
      <dgm:t>
        <a:bodyPr/>
        <a:lstStyle/>
        <a:p>
          <a:endParaRPr lang="ru-RU"/>
        </a:p>
      </dgm:t>
    </dgm:pt>
    <dgm:pt modelId="{C77F8CE1-805D-43B4-82D1-3652E07C64DF}">
      <dgm:prSet/>
      <dgm:spPr/>
      <dgm:t>
        <a:bodyPr/>
        <a:lstStyle/>
        <a:p>
          <a:pPr rtl="0"/>
          <a:r>
            <a:rPr lang="ru-RU" b="1" dirty="0" smtClean="0">
              <a:solidFill>
                <a:srgbClr val="FF0000"/>
              </a:solidFill>
            </a:rPr>
            <a:t>Значение слова «Пророк» в словаре Д.Н. Ушакова</a:t>
          </a:r>
          <a:endParaRPr lang="ru-RU" b="1" dirty="0">
            <a:solidFill>
              <a:srgbClr val="FF0000"/>
            </a:solidFill>
          </a:endParaRPr>
        </a:p>
      </dgm:t>
    </dgm:pt>
    <dgm:pt modelId="{CBDD9A68-08B5-4D6A-B10F-8B2E8DC974FF}" type="parTrans" cxnId="{DC09A249-8CFE-4067-894B-8055BDB1BC04}">
      <dgm:prSet/>
      <dgm:spPr/>
      <dgm:t>
        <a:bodyPr/>
        <a:lstStyle/>
        <a:p>
          <a:endParaRPr lang="ru-RU"/>
        </a:p>
      </dgm:t>
    </dgm:pt>
    <dgm:pt modelId="{E5B5074F-8A70-4CCF-A763-F8BE6E260F8D}" type="sibTrans" cxnId="{DC09A249-8CFE-4067-894B-8055BDB1BC04}">
      <dgm:prSet/>
      <dgm:spPr/>
      <dgm:t>
        <a:bodyPr/>
        <a:lstStyle/>
        <a:p>
          <a:endParaRPr lang="ru-RU"/>
        </a:p>
      </dgm:t>
    </dgm:pt>
    <dgm:pt modelId="{3E8D9CE1-8A29-4E83-A159-F4F7A1DA9C61}">
      <dgm:prSet/>
      <dgm:spPr/>
      <dgm:t>
        <a:bodyPr/>
        <a:lstStyle/>
        <a:p>
          <a:pPr rtl="0"/>
          <a:r>
            <a:rPr lang="ru-RU" smtClean="0"/>
            <a:t>1. По воззрениям различных религий - провозвестник и истолкователь воли богов, божества (·книж. ).</a:t>
          </a:r>
          <a:endParaRPr lang="ru-RU"/>
        </a:p>
      </dgm:t>
    </dgm:pt>
    <dgm:pt modelId="{AB1701D8-B0BA-4954-8BF2-7F18E7324A4B}" type="parTrans" cxnId="{E790FBFF-D08E-4B4A-ADA4-E2708FF91E59}">
      <dgm:prSet/>
      <dgm:spPr/>
      <dgm:t>
        <a:bodyPr/>
        <a:lstStyle/>
        <a:p>
          <a:endParaRPr lang="ru-RU"/>
        </a:p>
      </dgm:t>
    </dgm:pt>
    <dgm:pt modelId="{5BC75335-8F8D-4DD2-858B-B8BC4C4274E3}" type="sibTrans" cxnId="{E790FBFF-D08E-4B4A-ADA4-E2708FF91E59}">
      <dgm:prSet/>
      <dgm:spPr/>
      <dgm:t>
        <a:bodyPr/>
        <a:lstStyle/>
        <a:p>
          <a:endParaRPr lang="ru-RU"/>
        </a:p>
      </dgm:t>
    </dgm:pt>
    <dgm:pt modelId="{4B9F9209-6B4A-40EB-A0E8-4E2700F3CB96}">
      <dgm:prSet/>
      <dgm:spPr/>
      <dgm:t>
        <a:bodyPr/>
        <a:lstStyle/>
        <a:p>
          <a:pPr rtl="0"/>
          <a:r>
            <a:rPr lang="ru-RU" b="1" dirty="0" smtClean="0">
              <a:solidFill>
                <a:srgbClr val="FF0000"/>
              </a:solidFill>
            </a:rPr>
            <a:t>Социологический  словарь</a:t>
          </a:r>
          <a:endParaRPr lang="ru-RU" b="1" dirty="0">
            <a:solidFill>
              <a:srgbClr val="FF0000"/>
            </a:solidFill>
          </a:endParaRPr>
        </a:p>
      </dgm:t>
    </dgm:pt>
    <dgm:pt modelId="{E1162DDF-F51C-43A1-83F5-0E64377AD92B}" type="parTrans" cxnId="{BDF3BD26-9F7B-4255-A76E-31ADF9F4736E}">
      <dgm:prSet/>
      <dgm:spPr/>
      <dgm:t>
        <a:bodyPr/>
        <a:lstStyle/>
        <a:p>
          <a:endParaRPr lang="ru-RU"/>
        </a:p>
      </dgm:t>
    </dgm:pt>
    <dgm:pt modelId="{92CDE02D-ED5A-4657-BD59-D101B83259E2}" type="sibTrans" cxnId="{BDF3BD26-9F7B-4255-A76E-31ADF9F4736E}">
      <dgm:prSet/>
      <dgm:spPr/>
      <dgm:t>
        <a:bodyPr/>
        <a:lstStyle/>
        <a:p>
          <a:endParaRPr lang="ru-RU"/>
        </a:p>
      </dgm:t>
    </dgm:pt>
    <dgm:pt modelId="{F5CEDCFE-3DB0-45E0-9CF8-F4D2481CF36A}">
      <dgm:prSet/>
      <dgm:spPr/>
      <dgm:t>
        <a:bodyPr/>
        <a:lstStyle/>
        <a:p>
          <a:pPr rtl="0"/>
          <a:r>
            <a:rPr lang="ru-RU" dirty="0" smtClean="0"/>
            <a:t>-англ. </a:t>
          </a:r>
          <a:r>
            <a:rPr lang="ru-RU" dirty="0" err="1" smtClean="0"/>
            <a:t>prophet</a:t>
          </a:r>
          <a:r>
            <a:rPr lang="ru-RU" dirty="0" smtClean="0"/>
            <a:t>; нем. </a:t>
          </a:r>
          <a:r>
            <a:rPr lang="ru-RU" dirty="0" err="1" smtClean="0"/>
            <a:t>Weissager</a:t>
          </a:r>
          <a:r>
            <a:rPr lang="ru-RU" dirty="0" smtClean="0"/>
            <a:t>/</a:t>
          </a:r>
          <a:r>
            <a:rPr lang="ru-RU" dirty="0" err="1" smtClean="0"/>
            <a:t>Prophet</a:t>
          </a:r>
          <a:r>
            <a:rPr lang="ru-RU" dirty="0" smtClean="0"/>
            <a:t>. 1. Прорицатель, говорящий от имени Бога и предсказывающий будущее, вдохновленный божеством</a:t>
          </a:r>
          <a:r>
            <a:rPr lang="ru-RU" b="1" dirty="0" smtClean="0">
              <a:solidFill>
                <a:srgbClr val="FF0000"/>
              </a:solidFill>
            </a:rPr>
            <a:t>. 2. Харизматический лидер</a:t>
          </a:r>
          <a:r>
            <a:rPr lang="ru-RU" dirty="0" smtClean="0"/>
            <a:t>.</a:t>
          </a:r>
          <a:endParaRPr lang="ru-RU" dirty="0"/>
        </a:p>
      </dgm:t>
    </dgm:pt>
    <dgm:pt modelId="{CF839470-D201-4BCE-860D-01A3ECF8D199}" type="parTrans" cxnId="{ECDBF83D-630A-45C8-8AD9-E96D255DB075}">
      <dgm:prSet/>
      <dgm:spPr/>
      <dgm:t>
        <a:bodyPr/>
        <a:lstStyle/>
        <a:p>
          <a:endParaRPr lang="ru-RU"/>
        </a:p>
      </dgm:t>
    </dgm:pt>
    <dgm:pt modelId="{109A526E-AF2A-44E4-AAAD-AE7C31FBDCDA}" type="sibTrans" cxnId="{ECDBF83D-630A-45C8-8AD9-E96D255DB075}">
      <dgm:prSet/>
      <dgm:spPr/>
      <dgm:t>
        <a:bodyPr/>
        <a:lstStyle/>
        <a:p>
          <a:endParaRPr lang="ru-RU"/>
        </a:p>
      </dgm:t>
    </dgm:pt>
    <dgm:pt modelId="{4EF9084E-1654-4208-B18B-E146BBA5546B}" type="pres">
      <dgm:prSet presAssocID="{2F992181-C32D-41EE-B101-EBD0D232CA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37F9E4-0490-4DD1-AA96-9F89D1F2053F}" type="pres">
      <dgm:prSet presAssocID="{422E1878-66B5-4D3D-A26B-114581B46236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186894-694C-4318-AB4D-B06AF294CEFE}" type="pres">
      <dgm:prSet presAssocID="{33F50591-9EA2-4AC7-97B0-6EE38EBFAD17}" presName="spacer" presStyleCnt="0"/>
      <dgm:spPr/>
    </dgm:pt>
    <dgm:pt modelId="{6642FCB1-1687-40FF-9D1F-83FE281F2EA2}" type="pres">
      <dgm:prSet presAssocID="{25DBBC60-6D75-4BFD-94FC-A72E1907289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0596E-E938-49C3-99DF-00EBF71429DA}" type="pres">
      <dgm:prSet presAssocID="{099FE24B-CA01-4C62-8294-F7BEBE0716BE}" presName="spacer" presStyleCnt="0"/>
      <dgm:spPr/>
    </dgm:pt>
    <dgm:pt modelId="{E8D0A873-4688-481D-8F20-6F7CED0949BE}" type="pres">
      <dgm:prSet presAssocID="{C77F8CE1-805D-43B4-82D1-3652E07C64DF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C2E15-5221-4109-A82F-4841287211A0}" type="pres">
      <dgm:prSet presAssocID="{E5B5074F-8A70-4CCF-A763-F8BE6E260F8D}" presName="spacer" presStyleCnt="0"/>
      <dgm:spPr/>
    </dgm:pt>
    <dgm:pt modelId="{E2962B12-40F5-4D96-A9EC-60B6C9A62C80}" type="pres">
      <dgm:prSet presAssocID="{3E8D9CE1-8A29-4E83-A159-F4F7A1DA9C61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82AEE-6259-4AB5-B59C-168A2C9C90CA}" type="pres">
      <dgm:prSet presAssocID="{5BC75335-8F8D-4DD2-858B-B8BC4C4274E3}" presName="spacer" presStyleCnt="0"/>
      <dgm:spPr/>
    </dgm:pt>
    <dgm:pt modelId="{F3792892-F81D-4C64-AAD1-B82E61C1F2C7}" type="pres">
      <dgm:prSet presAssocID="{4B9F9209-6B4A-40EB-A0E8-4E2700F3CB9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A51A2-E270-445E-8A66-B28DBD96B594}" type="pres">
      <dgm:prSet presAssocID="{92CDE02D-ED5A-4657-BD59-D101B83259E2}" presName="spacer" presStyleCnt="0"/>
      <dgm:spPr/>
    </dgm:pt>
    <dgm:pt modelId="{C8ABB989-ACD5-4B72-B4BB-C946EB284DF4}" type="pres">
      <dgm:prSet presAssocID="{F5CEDCFE-3DB0-45E0-9CF8-F4D2481CF36A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09A249-8CFE-4067-894B-8055BDB1BC04}" srcId="{2F992181-C32D-41EE-B101-EBD0D232CA5D}" destId="{C77F8CE1-805D-43B4-82D1-3652E07C64DF}" srcOrd="2" destOrd="0" parTransId="{CBDD9A68-08B5-4D6A-B10F-8B2E8DC974FF}" sibTransId="{E5B5074F-8A70-4CCF-A763-F8BE6E260F8D}"/>
    <dgm:cxn modelId="{3D159F43-EAAB-4931-8C71-E833272BBE10}" type="presOf" srcId="{25DBBC60-6D75-4BFD-94FC-A72E1907289B}" destId="{6642FCB1-1687-40FF-9D1F-83FE281F2EA2}" srcOrd="0" destOrd="0" presId="urn:microsoft.com/office/officeart/2005/8/layout/vList2"/>
    <dgm:cxn modelId="{9371A3A0-3CE8-401F-B73F-BAB641C05FFF}" type="presOf" srcId="{C77F8CE1-805D-43B4-82D1-3652E07C64DF}" destId="{E8D0A873-4688-481D-8F20-6F7CED0949BE}" srcOrd="0" destOrd="0" presId="urn:microsoft.com/office/officeart/2005/8/layout/vList2"/>
    <dgm:cxn modelId="{2458713E-3430-4769-BAFF-FC594F970CAD}" type="presOf" srcId="{2F992181-C32D-41EE-B101-EBD0D232CA5D}" destId="{4EF9084E-1654-4208-B18B-E146BBA5546B}" srcOrd="0" destOrd="0" presId="urn:microsoft.com/office/officeart/2005/8/layout/vList2"/>
    <dgm:cxn modelId="{BDF3BD26-9F7B-4255-A76E-31ADF9F4736E}" srcId="{2F992181-C32D-41EE-B101-EBD0D232CA5D}" destId="{4B9F9209-6B4A-40EB-A0E8-4E2700F3CB96}" srcOrd="4" destOrd="0" parTransId="{E1162DDF-F51C-43A1-83F5-0E64377AD92B}" sibTransId="{92CDE02D-ED5A-4657-BD59-D101B83259E2}"/>
    <dgm:cxn modelId="{298B60B1-D7B4-4449-9908-4A75553F0893}" type="presOf" srcId="{F5CEDCFE-3DB0-45E0-9CF8-F4D2481CF36A}" destId="{C8ABB989-ACD5-4B72-B4BB-C946EB284DF4}" srcOrd="0" destOrd="0" presId="urn:microsoft.com/office/officeart/2005/8/layout/vList2"/>
    <dgm:cxn modelId="{91E18A83-4529-4510-8890-78BDA305008A}" srcId="{2F992181-C32D-41EE-B101-EBD0D232CA5D}" destId="{422E1878-66B5-4D3D-A26B-114581B46236}" srcOrd="0" destOrd="0" parTransId="{CBD7ECDB-D550-4148-A18E-ABBD6B67E5D1}" sibTransId="{33F50591-9EA2-4AC7-97B0-6EE38EBFAD17}"/>
    <dgm:cxn modelId="{FAF4FCD8-1710-45AC-A007-59E613383F73}" type="presOf" srcId="{3E8D9CE1-8A29-4E83-A159-F4F7A1DA9C61}" destId="{E2962B12-40F5-4D96-A9EC-60B6C9A62C80}" srcOrd="0" destOrd="0" presId="urn:microsoft.com/office/officeart/2005/8/layout/vList2"/>
    <dgm:cxn modelId="{63B2B080-7675-40CB-8AA9-52B3D4134D7A}" type="presOf" srcId="{422E1878-66B5-4D3D-A26B-114581B46236}" destId="{0637F9E4-0490-4DD1-AA96-9F89D1F2053F}" srcOrd="0" destOrd="0" presId="urn:microsoft.com/office/officeart/2005/8/layout/vList2"/>
    <dgm:cxn modelId="{0A36747F-A82D-42FC-8686-0001175B699B}" type="presOf" srcId="{4B9F9209-6B4A-40EB-A0E8-4E2700F3CB96}" destId="{F3792892-F81D-4C64-AAD1-B82E61C1F2C7}" srcOrd="0" destOrd="0" presId="urn:microsoft.com/office/officeart/2005/8/layout/vList2"/>
    <dgm:cxn modelId="{ECDBF83D-630A-45C8-8AD9-E96D255DB075}" srcId="{2F992181-C32D-41EE-B101-EBD0D232CA5D}" destId="{F5CEDCFE-3DB0-45E0-9CF8-F4D2481CF36A}" srcOrd="5" destOrd="0" parTransId="{CF839470-D201-4BCE-860D-01A3ECF8D199}" sibTransId="{109A526E-AF2A-44E4-AAAD-AE7C31FBDCDA}"/>
    <dgm:cxn modelId="{7E8B91EE-1756-4788-8B30-13402AF62EBF}" srcId="{2F992181-C32D-41EE-B101-EBD0D232CA5D}" destId="{25DBBC60-6D75-4BFD-94FC-A72E1907289B}" srcOrd="1" destOrd="0" parTransId="{96FBE80E-4D59-4B7F-A562-EC0791B657C5}" sibTransId="{099FE24B-CA01-4C62-8294-F7BEBE0716BE}"/>
    <dgm:cxn modelId="{E790FBFF-D08E-4B4A-ADA4-E2708FF91E59}" srcId="{2F992181-C32D-41EE-B101-EBD0D232CA5D}" destId="{3E8D9CE1-8A29-4E83-A159-F4F7A1DA9C61}" srcOrd="3" destOrd="0" parTransId="{AB1701D8-B0BA-4954-8BF2-7F18E7324A4B}" sibTransId="{5BC75335-8F8D-4DD2-858B-B8BC4C4274E3}"/>
    <dgm:cxn modelId="{2F19BD10-79CB-4DFE-BB52-93EA633C7E63}" type="presParOf" srcId="{4EF9084E-1654-4208-B18B-E146BBA5546B}" destId="{0637F9E4-0490-4DD1-AA96-9F89D1F2053F}" srcOrd="0" destOrd="0" presId="urn:microsoft.com/office/officeart/2005/8/layout/vList2"/>
    <dgm:cxn modelId="{F3EFEDF7-BDB9-47BC-BE41-27D889C25F50}" type="presParOf" srcId="{4EF9084E-1654-4208-B18B-E146BBA5546B}" destId="{BD186894-694C-4318-AB4D-B06AF294CEFE}" srcOrd="1" destOrd="0" presId="urn:microsoft.com/office/officeart/2005/8/layout/vList2"/>
    <dgm:cxn modelId="{7AA0B34D-10C3-4A03-AD5C-969AB70E84FE}" type="presParOf" srcId="{4EF9084E-1654-4208-B18B-E146BBA5546B}" destId="{6642FCB1-1687-40FF-9D1F-83FE281F2EA2}" srcOrd="2" destOrd="0" presId="urn:microsoft.com/office/officeart/2005/8/layout/vList2"/>
    <dgm:cxn modelId="{4481A221-63C5-4518-942F-275615BED7CA}" type="presParOf" srcId="{4EF9084E-1654-4208-B18B-E146BBA5546B}" destId="{C570596E-E938-49C3-99DF-00EBF71429DA}" srcOrd="3" destOrd="0" presId="urn:microsoft.com/office/officeart/2005/8/layout/vList2"/>
    <dgm:cxn modelId="{0FE9D960-5DB7-40BE-ADE6-2C2790B5B035}" type="presParOf" srcId="{4EF9084E-1654-4208-B18B-E146BBA5546B}" destId="{E8D0A873-4688-481D-8F20-6F7CED0949BE}" srcOrd="4" destOrd="0" presId="urn:microsoft.com/office/officeart/2005/8/layout/vList2"/>
    <dgm:cxn modelId="{9D372DC5-BC22-46E0-AF6B-CEFFFE03307A}" type="presParOf" srcId="{4EF9084E-1654-4208-B18B-E146BBA5546B}" destId="{480C2E15-5221-4109-A82F-4841287211A0}" srcOrd="5" destOrd="0" presId="urn:microsoft.com/office/officeart/2005/8/layout/vList2"/>
    <dgm:cxn modelId="{7CD843D3-AF49-4910-9FC3-F6E61B75E87A}" type="presParOf" srcId="{4EF9084E-1654-4208-B18B-E146BBA5546B}" destId="{E2962B12-40F5-4D96-A9EC-60B6C9A62C80}" srcOrd="6" destOrd="0" presId="urn:microsoft.com/office/officeart/2005/8/layout/vList2"/>
    <dgm:cxn modelId="{4382517A-788B-4D4D-AC60-18A6759550C8}" type="presParOf" srcId="{4EF9084E-1654-4208-B18B-E146BBA5546B}" destId="{F6E82AEE-6259-4AB5-B59C-168A2C9C90CA}" srcOrd="7" destOrd="0" presId="urn:microsoft.com/office/officeart/2005/8/layout/vList2"/>
    <dgm:cxn modelId="{DC37CCB3-4918-4BCE-9EDC-95972E7EA409}" type="presParOf" srcId="{4EF9084E-1654-4208-B18B-E146BBA5546B}" destId="{F3792892-F81D-4C64-AAD1-B82E61C1F2C7}" srcOrd="8" destOrd="0" presId="urn:microsoft.com/office/officeart/2005/8/layout/vList2"/>
    <dgm:cxn modelId="{6C8894F1-87E3-44B5-B57C-0355D6E04D50}" type="presParOf" srcId="{4EF9084E-1654-4208-B18B-E146BBA5546B}" destId="{2B2A51A2-E270-445E-8A66-B28DBD96B594}" srcOrd="9" destOrd="0" presId="urn:microsoft.com/office/officeart/2005/8/layout/vList2"/>
    <dgm:cxn modelId="{22EE1FEB-5F4E-4BD4-A29F-6D1B5DEA9AF9}" type="presParOf" srcId="{4EF9084E-1654-4208-B18B-E146BBA5546B}" destId="{C8ABB989-ACD5-4B72-B4BB-C946EB284DF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871D05-025F-4B94-9CDC-E6025B920A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DEA564-4C10-4776-8400-8A8AE45FD7EE}">
      <dgm:prSet/>
      <dgm:spPr/>
      <dgm:t>
        <a:bodyPr/>
        <a:lstStyle/>
        <a:p>
          <a:pPr rtl="0"/>
          <a:r>
            <a:rPr lang="ru-RU" dirty="0" smtClean="0"/>
            <a:t>Пророк   Исайя  (8-7вв до  н.э.)обличал  современного  ему  иудейского  царя  </a:t>
          </a:r>
          <a:r>
            <a:rPr lang="ru-RU" dirty="0" err="1" smtClean="0"/>
            <a:t>Манассия</a:t>
          </a:r>
          <a:r>
            <a:rPr lang="ru-RU" dirty="0" smtClean="0"/>
            <a:t>,  за  что  претерпел  мученическую  смерть – был  перепилен  деревянною  пилою.  </a:t>
          </a:r>
          <a:endParaRPr lang="ru-RU" dirty="0"/>
        </a:p>
      </dgm:t>
    </dgm:pt>
    <dgm:pt modelId="{BE93B5BC-F2DD-4ED1-8D0A-806850C3B570}" type="parTrans" cxnId="{323F3FCB-BBAC-42E3-A214-E3BD020EFA10}">
      <dgm:prSet/>
      <dgm:spPr/>
      <dgm:t>
        <a:bodyPr/>
        <a:lstStyle/>
        <a:p>
          <a:endParaRPr lang="ru-RU"/>
        </a:p>
      </dgm:t>
    </dgm:pt>
    <dgm:pt modelId="{61FC57E5-4A76-4EE8-87BB-1A0211445399}" type="sibTrans" cxnId="{323F3FCB-BBAC-42E3-A214-E3BD020EFA10}">
      <dgm:prSet/>
      <dgm:spPr/>
      <dgm:t>
        <a:bodyPr/>
        <a:lstStyle/>
        <a:p>
          <a:endParaRPr lang="ru-RU"/>
        </a:p>
      </dgm:t>
    </dgm:pt>
    <dgm:pt modelId="{76B07083-A4A2-44F5-9F9F-EC16110E365E}" type="pres">
      <dgm:prSet presAssocID="{36871D05-025F-4B94-9CDC-E6025B920A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951A7D-A68E-4838-8541-A98D906C124D}" type="pres">
      <dgm:prSet presAssocID="{F4DEA564-4C10-4776-8400-8A8AE45FD7E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1E1620-3CA1-4917-BD08-AEB7FB3B447F}" type="presOf" srcId="{36871D05-025F-4B94-9CDC-E6025B920AB4}" destId="{76B07083-A4A2-44F5-9F9F-EC16110E365E}" srcOrd="0" destOrd="0" presId="urn:microsoft.com/office/officeart/2005/8/layout/vList2"/>
    <dgm:cxn modelId="{323F3FCB-BBAC-42E3-A214-E3BD020EFA10}" srcId="{36871D05-025F-4B94-9CDC-E6025B920AB4}" destId="{F4DEA564-4C10-4776-8400-8A8AE45FD7EE}" srcOrd="0" destOrd="0" parTransId="{BE93B5BC-F2DD-4ED1-8D0A-806850C3B570}" sibTransId="{61FC57E5-4A76-4EE8-87BB-1A0211445399}"/>
    <dgm:cxn modelId="{78FF78D8-EB32-4DB9-A1CA-869E501A7996}" type="presOf" srcId="{F4DEA564-4C10-4776-8400-8A8AE45FD7EE}" destId="{64951A7D-A68E-4838-8541-A98D906C124D}" srcOrd="0" destOrd="0" presId="urn:microsoft.com/office/officeart/2005/8/layout/vList2"/>
    <dgm:cxn modelId="{FCD8F0AC-EDA4-4B85-B013-869609F50788}" type="presParOf" srcId="{76B07083-A4A2-44F5-9F9F-EC16110E365E}" destId="{64951A7D-A68E-4838-8541-A98D906C12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BDA05-5160-4E5B-B9C9-A42EC44F58CB}">
      <dsp:nvSpPr>
        <dsp:cNvPr id="0" name=""/>
        <dsp:cNvSpPr/>
      </dsp:nvSpPr>
      <dsp:spPr>
        <a:xfrm>
          <a:off x="0" y="19946"/>
          <a:ext cx="5544616" cy="2110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FFFF00"/>
              </a:solidFill>
            </a:rPr>
            <a:t>Сопоставительный  анализ    стихотворений    </a:t>
          </a:r>
          <a:r>
            <a:rPr lang="ru-RU" sz="2200" b="1" kern="1200" dirty="0" err="1" smtClean="0">
              <a:solidFill>
                <a:srgbClr val="FFFF00"/>
              </a:solidFill>
            </a:rPr>
            <a:t>А.С.Пушкина</a:t>
          </a:r>
          <a:r>
            <a:rPr lang="ru-RU" sz="2200" b="1" kern="1200" dirty="0" smtClean="0">
              <a:solidFill>
                <a:srgbClr val="FFFF00"/>
              </a:solidFill>
            </a:rPr>
            <a:t>                      «  Пророк»   и  </a:t>
          </a:r>
          <a:r>
            <a:rPr lang="ru-RU" sz="2200" b="1" kern="1200" dirty="0" err="1" smtClean="0">
              <a:solidFill>
                <a:srgbClr val="FFFF00"/>
              </a:solidFill>
            </a:rPr>
            <a:t>А.А.Ахматовой</a:t>
          </a:r>
          <a:r>
            <a:rPr lang="ru-RU" sz="2200" b="1" kern="1200" dirty="0" smtClean="0">
              <a:solidFill>
                <a:srgbClr val="FFFF00"/>
              </a:solidFill>
            </a:rPr>
            <a:t> «  Нам  свежесть слов  и  чувства простоту…»(в  рамках изучения  темы   назначение поэта  и  поэзии).</a:t>
          </a:r>
          <a:endParaRPr lang="ru-RU" sz="2200" kern="1200" dirty="0">
            <a:solidFill>
              <a:srgbClr val="FFFF00"/>
            </a:solidFill>
          </a:endParaRPr>
        </a:p>
      </dsp:txBody>
      <dsp:txXfrm>
        <a:off x="103035" y="122981"/>
        <a:ext cx="5338546" cy="19046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1A7E4-8487-4A9C-BC6F-EDD8CC7BF3B6}">
      <dsp:nvSpPr>
        <dsp:cNvPr id="0" name=""/>
        <dsp:cNvSpPr/>
      </dsp:nvSpPr>
      <dsp:spPr>
        <a:xfrm>
          <a:off x="0" y="11654"/>
          <a:ext cx="8229600" cy="11196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smtClean="0"/>
            <a:t>Тема назначения поэта и поэзии появляется уже в ранней лирике Ахматовой</a:t>
          </a:r>
          <a:endParaRPr lang="ru-RU" sz="2900" kern="1200"/>
        </a:p>
      </dsp:txBody>
      <dsp:txXfrm>
        <a:off x="54659" y="66313"/>
        <a:ext cx="8120282" cy="10103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80173-CCE3-41E0-97F4-C892BECE8283}">
      <dsp:nvSpPr>
        <dsp:cNvPr id="0" name=""/>
        <dsp:cNvSpPr/>
      </dsp:nvSpPr>
      <dsp:spPr>
        <a:xfrm>
          <a:off x="0" y="81"/>
          <a:ext cx="8229600" cy="14260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Иди один и исцеляй слепых,</a:t>
          </a:r>
          <a:br>
            <a:rPr lang="ru-RU" sz="2400" b="1" kern="1200" dirty="0" smtClean="0"/>
          </a:br>
          <a:r>
            <a:rPr lang="ru-RU" sz="2400" b="1" kern="1200" dirty="0" smtClean="0"/>
            <a:t>Чтобы узнать в тяжелый час сомненья</a:t>
          </a:r>
          <a:br>
            <a:rPr lang="ru-RU" sz="2400" b="1" kern="1200" dirty="0" smtClean="0"/>
          </a:br>
          <a:r>
            <a:rPr lang="ru-RU" sz="2400" b="1" kern="1200" dirty="0" smtClean="0"/>
            <a:t>Учеников злорадное глумленье</a:t>
          </a:r>
          <a:br>
            <a:rPr lang="ru-RU" sz="2400" b="1" kern="1200" dirty="0" smtClean="0"/>
          </a:br>
          <a:r>
            <a:rPr lang="ru-RU" sz="2400" b="1" kern="1200" dirty="0" smtClean="0"/>
            <a:t>И равнодушие толпы.</a:t>
          </a:r>
          <a:r>
            <a:rPr lang="ru-RU" sz="1700" kern="1200" dirty="0" smtClean="0"/>
            <a:t/>
          </a:r>
          <a:br>
            <a:rPr lang="ru-RU" sz="1700" kern="1200" dirty="0" smtClean="0"/>
          </a:br>
          <a:endParaRPr lang="ru-RU" sz="1700" kern="1200" dirty="0"/>
        </a:p>
      </dsp:txBody>
      <dsp:txXfrm>
        <a:off x="69612" y="69693"/>
        <a:ext cx="8090376" cy="12867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B6A57-A56F-4869-B862-E40223847591}">
      <dsp:nvSpPr>
        <dsp:cNvPr id="0" name=""/>
        <dsp:cNvSpPr/>
      </dsp:nvSpPr>
      <dsp:spPr>
        <a:xfrm>
          <a:off x="0" y="24525"/>
          <a:ext cx="8229600" cy="10939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                  ВЫВОД: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НАЗНАЧЕНИЕ  ПОЭТА  И  ПОЭЗИИ 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             ОБЩЕЕ-РАЗЛИЧНОЕ</a:t>
          </a:r>
          <a:endParaRPr lang="ru-RU" sz="1700" kern="1200" dirty="0"/>
        </a:p>
      </dsp:txBody>
      <dsp:txXfrm>
        <a:off x="53402" y="77927"/>
        <a:ext cx="8122796" cy="98714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B6A57-A56F-4869-B862-E40223847591}">
      <dsp:nvSpPr>
        <dsp:cNvPr id="0" name=""/>
        <dsp:cNvSpPr/>
      </dsp:nvSpPr>
      <dsp:spPr>
        <a:xfrm>
          <a:off x="0" y="24525"/>
          <a:ext cx="8229600" cy="10939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                  ВЫВОД: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НАЗНАЧЕНИЕ  ПОЭТА  И  ПОЭЗИИ 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             ОБЩЕЕ-РАЗЛИЧНОЕ</a:t>
          </a:r>
          <a:endParaRPr lang="ru-RU" sz="1700" kern="1200" dirty="0"/>
        </a:p>
      </dsp:txBody>
      <dsp:txXfrm>
        <a:off x="53402" y="77927"/>
        <a:ext cx="8122796" cy="98714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B6A57-A56F-4869-B862-E40223847591}">
      <dsp:nvSpPr>
        <dsp:cNvPr id="0" name=""/>
        <dsp:cNvSpPr/>
      </dsp:nvSpPr>
      <dsp:spPr>
        <a:xfrm>
          <a:off x="0" y="24525"/>
          <a:ext cx="8229600" cy="10939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                  ВЫВОД: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НАЗНАЧЕНИЕ  ПОЭТА  И  ПОЭЗИИ 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             ОБЩЕЕ-РАЗЛИЧНОЕ</a:t>
          </a:r>
          <a:endParaRPr lang="ru-RU" sz="1700" kern="1200" dirty="0"/>
        </a:p>
      </dsp:txBody>
      <dsp:txXfrm>
        <a:off x="53402" y="77927"/>
        <a:ext cx="8122796" cy="98714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B6A57-A56F-4869-B862-E40223847591}">
      <dsp:nvSpPr>
        <dsp:cNvPr id="0" name=""/>
        <dsp:cNvSpPr/>
      </dsp:nvSpPr>
      <dsp:spPr>
        <a:xfrm>
          <a:off x="0" y="24525"/>
          <a:ext cx="8229600" cy="10939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                  ВЫВОД: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НАЗНАЧЕНИЕ  ПОЭТА  И  ПОЭЗИИ 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             ОБЩЕЕ-РАЗЛИЧНОЕ</a:t>
          </a:r>
          <a:endParaRPr lang="ru-RU" sz="1700" kern="1200" dirty="0"/>
        </a:p>
      </dsp:txBody>
      <dsp:txXfrm>
        <a:off x="53402" y="77927"/>
        <a:ext cx="8122796" cy="98714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B6A57-A56F-4869-B862-E40223847591}">
      <dsp:nvSpPr>
        <dsp:cNvPr id="0" name=""/>
        <dsp:cNvSpPr/>
      </dsp:nvSpPr>
      <dsp:spPr>
        <a:xfrm>
          <a:off x="0" y="24525"/>
          <a:ext cx="8229600" cy="10939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                  ВЫВОД: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НАЗНАЧЕНИЕ  ПОЭТА  И  ПОЭЗИИ 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             ОБЩЕЕ-РАЗЛИЧНОЕ</a:t>
          </a:r>
          <a:endParaRPr lang="ru-RU" sz="1700" kern="1200" dirty="0"/>
        </a:p>
      </dsp:txBody>
      <dsp:txXfrm>
        <a:off x="53402" y="77927"/>
        <a:ext cx="8122796" cy="98714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B6A57-A56F-4869-B862-E40223847591}">
      <dsp:nvSpPr>
        <dsp:cNvPr id="0" name=""/>
        <dsp:cNvSpPr/>
      </dsp:nvSpPr>
      <dsp:spPr>
        <a:xfrm>
          <a:off x="0" y="24525"/>
          <a:ext cx="8229600" cy="10939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                  ВЫВОД: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НАЗНАЧЕНИЕ  ПОЭТА  И  ПОЭЗИИ 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                                                      ОБЩЕЕ-РАЗЛИЧНОЕ</a:t>
          </a:r>
          <a:endParaRPr lang="ru-RU" sz="1700" kern="1200" dirty="0"/>
        </a:p>
      </dsp:txBody>
      <dsp:txXfrm>
        <a:off x="53402" y="77927"/>
        <a:ext cx="8122796" cy="98714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42112-E5E9-4D71-A000-173E9F63DB7C}">
      <dsp:nvSpPr>
        <dsp:cNvPr id="0" name=""/>
        <dsp:cNvSpPr/>
      </dsp:nvSpPr>
      <dsp:spPr>
        <a:xfrm>
          <a:off x="0" y="21280"/>
          <a:ext cx="8352928" cy="1085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Есть в России святые места.</a:t>
          </a:r>
          <a:br>
            <a:rPr lang="ru-RU" sz="1600" b="1" kern="1200" smtClean="0"/>
          </a:br>
          <a:r>
            <a:rPr lang="ru-RU" sz="1600" b="1" kern="1200" smtClean="0"/>
            <a:t>Если друг тебя в горе кинет,</a:t>
          </a:r>
          <a:br>
            <a:rPr lang="ru-RU" sz="1600" b="1" kern="1200" smtClean="0"/>
          </a:br>
          <a:r>
            <a:rPr lang="ru-RU" sz="1600" b="1" kern="1200" smtClean="0"/>
            <a:t>Если вдруг на душе пустота,</a:t>
          </a:r>
          <a:br>
            <a:rPr lang="ru-RU" sz="1600" b="1" kern="1200" smtClean="0"/>
          </a:br>
          <a:r>
            <a:rPr lang="ru-RU" sz="1600" b="1" kern="1200" smtClean="0"/>
            <a:t>Ты пойди приложись к святыне.</a:t>
          </a:r>
          <a:endParaRPr lang="ru-RU" sz="1600" kern="1200"/>
        </a:p>
      </dsp:txBody>
      <dsp:txXfrm>
        <a:off x="53002" y="74282"/>
        <a:ext cx="8246924" cy="9797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A6812-04B1-4509-A49E-ADDEA5735BE6}">
      <dsp:nvSpPr>
        <dsp:cNvPr id="0" name=""/>
        <dsp:cNvSpPr/>
      </dsp:nvSpPr>
      <dsp:spPr>
        <a:xfrm>
          <a:off x="0" y="162000"/>
          <a:ext cx="8229600" cy="8189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smtClean="0"/>
            <a:t>Какова  основная  мысль  нашего  урока?</a:t>
          </a:r>
          <a:endParaRPr lang="ru-RU" sz="3500" kern="1200"/>
        </a:p>
      </dsp:txBody>
      <dsp:txXfrm>
        <a:off x="39980" y="201980"/>
        <a:ext cx="8149640" cy="7390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EF9DC-8226-4840-B1E9-20F3263166F3}">
      <dsp:nvSpPr>
        <dsp:cNvPr id="0" name=""/>
        <dsp:cNvSpPr/>
      </dsp:nvSpPr>
      <dsp:spPr>
        <a:xfrm>
          <a:off x="0" y="0"/>
          <a:ext cx="8229600" cy="74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Поэт  не  человек,  он  только  дух –</a:t>
          </a:r>
          <a:endParaRPr lang="ru-RU" sz="3200" kern="1200"/>
        </a:p>
      </dsp:txBody>
      <dsp:txXfrm>
        <a:off x="36553" y="36553"/>
        <a:ext cx="8156494" cy="675694"/>
      </dsp:txXfrm>
    </dsp:sp>
    <dsp:sp modelId="{2378E60C-F547-4B25-9AC9-43590D6D4AB2}">
      <dsp:nvSpPr>
        <dsp:cNvPr id="0" name=""/>
        <dsp:cNvSpPr/>
      </dsp:nvSpPr>
      <dsp:spPr>
        <a:xfrm>
          <a:off x="0" y="1047621"/>
          <a:ext cx="8229600" cy="74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Будь  слеп  он,  как  Гомер,</a:t>
          </a:r>
          <a:endParaRPr lang="ru-RU" sz="3200" kern="1200"/>
        </a:p>
      </dsp:txBody>
      <dsp:txXfrm>
        <a:off x="36553" y="1084174"/>
        <a:ext cx="8156494" cy="675694"/>
      </dsp:txXfrm>
    </dsp:sp>
    <dsp:sp modelId="{E077EBD4-D2DC-450C-9DD7-4F4C9A107AF6}">
      <dsp:nvSpPr>
        <dsp:cNvPr id="0" name=""/>
        <dsp:cNvSpPr/>
      </dsp:nvSpPr>
      <dsp:spPr>
        <a:xfrm>
          <a:off x="0" y="1888581"/>
          <a:ext cx="8229600" cy="74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Иль,  как  Бетховен,  глух, -</a:t>
          </a:r>
          <a:endParaRPr lang="ru-RU" sz="3200" kern="1200"/>
        </a:p>
      </dsp:txBody>
      <dsp:txXfrm>
        <a:off x="36553" y="1925134"/>
        <a:ext cx="8156494" cy="675694"/>
      </dsp:txXfrm>
    </dsp:sp>
    <dsp:sp modelId="{8418A1CE-B97E-42E1-8A03-788645A94A33}">
      <dsp:nvSpPr>
        <dsp:cNvPr id="0" name=""/>
        <dsp:cNvSpPr/>
      </dsp:nvSpPr>
      <dsp:spPr>
        <a:xfrm>
          <a:off x="0" y="2729541"/>
          <a:ext cx="8229600" cy="74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Всё  видит,  слышит,  всем  владеет…</a:t>
          </a:r>
          <a:endParaRPr lang="ru-RU" sz="3200" kern="1200"/>
        </a:p>
      </dsp:txBody>
      <dsp:txXfrm>
        <a:off x="36553" y="2766094"/>
        <a:ext cx="8156494" cy="675694"/>
      </dsp:txXfrm>
    </dsp:sp>
    <dsp:sp modelId="{F056677E-E24E-496F-8045-D42B5513AD7D}">
      <dsp:nvSpPr>
        <dsp:cNvPr id="0" name=""/>
        <dsp:cNvSpPr/>
      </dsp:nvSpPr>
      <dsp:spPr>
        <a:xfrm>
          <a:off x="0" y="3570501"/>
          <a:ext cx="8229600" cy="74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                                                        </a:t>
          </a:r>
          <a:r>
            <a:rPr lang="ru-RU" sz="3200" kern="1200" dirty="0" err="1" smtClean="0"/>
            <a:t>А.Ахматова</a:t>
          </a:r>
          <a:r>
            <a:rPr lang="ru-RU" sz="3200" kern="1200" dirty="0" smtClean="0"/>
            <a:t> </a:t>
          </a:r>
          <a:endParaRPr lang="ru-RU" sz="3200" kern="1200" dirty="0"/>
        </a:p>
      </dsp:txBody>
      <dsp:txXfrm>
        <a:off x="36553" y="3607054"/>
        <a:ext cx="8156494" cy="675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ACE8A-D7C8-4BE6-AD32-C9633C634247}">
      <dsp:nvSpPr>
        <dsp:cNvPr id="0" name=""/>
        <dsp:cNvSpPr/>
      </dsp:nvSpPr>
      <dsp:spPr>
        <a:xfrm>
          <a:off x="0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F8FA0B-A8B1-4867-8BA4-9D567D4FCA29}">
      <dsp:nvSpPr>
        <dsp:cNvPr id="0" name=""/>
        <dsp:cNvSpPr/>
      </dsp:nvSpPr>
      <dsp:spPr>
        <a:xfrm>
          <a:off x="571500" y="0"/>
          <a:ext cx="7658100" cy="114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kern="1200" smtClean="0"/>
            <a:t>ЦЕЛИ:</a:t>
          </a:r>
          <a:endParaRPr lang="ru-RU" sz="5500" kern="1200"/>
        </a:p>
      </dsp:txBody>
      <dsp:txXfrm>
        <a:off x="571500" y="0"/>
        <a:ext cx="7658100" cy="1143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AC8ED-555A-4CB0-B50B-06093EE5C11E}">
      <dsp:nvSpPr>
        <dsp:cNvPr id="0" name=""/>
        <dsp:cNvSpPr/>
      </dsp:nvSpPr>
      <dsp:spPr>
        <a:xfrm>
          <a:off x="0" y="354475"/>
          <a:ext cx="8229600" cy="18581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обучение  сопоставительному анализу поэтического текста</a:t>
          </a:r>
          <a:endParaRPr lang="ru-RU" sz="3500" kern="1200" dirty="0"/>
        </a:p>
      </dsp:txBody>
      <dsp:txXfrm>
        <a:off x="90705" y="445180"/>
        <a:ext cx="8048190" cy="1676696"/>
      </dsp:txXfrm>
    </dsp:sp>
    <dsp:sp modelId="{4B76F5AB-D835-4160-A6E1-E88721E07718}">
      <dsp:nvSpPr>
        <dsp:cNvPr id="0" name=""/>
        <dsp:cNvSpPr/>
      </dsp:nvSpPr>
      <dsp:spPr>
        <a:xfrm>
          <a:off x="0" y="2313381"/>
          <a:ext cx="8229600" cy="18581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учить учащихся понимать поэтическое слово, замечать его смысловые оттенки, понимать эстетическую функцию</a:t>
          </a:r>
          <a:endParaRPr lang="ru-RU" sz="3500" kern="1200" dirty="0"/>
        </a:p>
      </dsp:txBody>
      <dsp:txXfrm>
        <a:off x="90705" y="2404086"/>
        <a:ext cx="8048190" cy="16766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2EAEA-1F9D-4C9A-A093-7FDCFC7F6385}">
      <dsp:nvSpPr>
        <dsp:cNvPr id="0" name=""/>
        <dsp:cNvSpPr/>
      </dsp:nvSpPr>
      <dsp:spPr>
        <a:xfrm>
          <a:off x="0" y="18675"/>
          <a:ext cx="8229600" cy="11056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Утром   после  бессонной  ночи  он  сидел  над  тетрадью  и  упорно  чертил  один  за  другим  профили,  профили…  И  под  пером  возникала  виселица  и  фигуры  пятерых  повешенных. </a:t>
          </a:r>
          <a:endParaRPr lang="ru-RU" sz="2100" kern="1200" dirty="0"/>
        </a:p>
      </dsp:txBody>
      <dsp:txXfrm>
        <a:off x="53973" y="72648"/>
        <a:ext cx="8121654" cy="9977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7F9E4-0490-4DD1-AA96-9F89D1F2053F}">
      <dsp:nvSpPr>
        <dsp:cNvPr id="0" name=""/>
        <dsp:cNvSpPr/>
      </dsp:nvSpPr>
      <dsp:spPr>
        <a:xfrm>
          <a:off x="0" y="201306"/>
          <a:ext cx="8229600" cy="64642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</a:rPr>
            <a:t>Значение слова «Пророк» в толковом словаре Ожегова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31556" y="232862"/>
        <a:ext cx="8166488" cy="583313"/>
      </dsp:txXfrm>
    </dsp:sp>
    <dsp:sp modelId="{6642FCB1-1687-40FF-9D1F-83FE281F2EA2}">
      <dsp:nvSpPr>
        <dsp:cNvPr id="0" name=""/>
        <dsp:cNvSpPr/>
      </dsp:nvSpPr>
      <dsp:spPr>
        <a:xfrm>
          <a:off x="0" y="896691"/>
          <a:ext cx="8229600" cy="64642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ПРОРОК, -а, м. 1. В религии: избранник Бога на земле, открывающий его волю и смысл истории - прошедшее, настоящее и будущее.</a:t>
          </a:r>
          <a:endParaRPr lang="ru-RU" sz="1700" kern="1200"/>
        </a:p>
      </dsp:txBody>
      <dsp:txXfrm>
        <a:off x="31556" y="928247"/>
        <a:ext cx="8166488" cy="583313"/>
      </dsp:txXfrm>
    </dsp:sp>
    <dsp:sp modelId="{E8D0A873-4688-481D-8F20-6F7CED0949BE}">
      <dsp:nvSpPr>
        <dsp:cNvPr id="0" name=""/>
        <dsp:cNvSpPr/>
      </dsp:nvSpPr>
      <dsp:spPr>
        <a:xfrm>
          <a:off x="0" y="1592076"/>
          <a:ext cx="8229600" cy="64642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</a:rPr>
            <a:t>Значение слова «Пророк» в словаре Д.Н. Ушакова</a:t>
          </a:r>
          <a:endParaRPr lang="ru-RU" sz="1700" b="1" kern="1200" dirty="0">
            <a:solidFill>
              <a:srgbClr val="FF0000"/>
            </a:solidFill>
          </a:endParaRPr>
        </a:p>
      </dsp:txBody>
      <dsp:txXfrm>
        <a:off x="31556" y="1623632"/>
        <a:ext cx="8166488" cy="583313"/>
      </dsp:txXfrm>
    </dsp:sp>
    <dsp:sp modelId="{E2962B12-40F5-4D96-A9EC-60B6C9A62C80}">
      <dsp:nvSpPr>
        <dsp:cNvPr id="0" name=""/>
        <dsp:cNvSpPr/>
      </dsp:nvSpPr>
      <dsp:spPr>
        <a:xfrm>
          <a:off x="0" y="2287461"/>
          <a:ext cx="8229600" cy="64642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1. По воззрениям различных религий - провозвестник и истолкователь воли богов, божества (·книж. ).</a:t>
          </a:r>
          <a:endParaRPr lang="ru-RU" sz="1700" kern="1200"/>
        </a:p>
      </dsp:txBody>
      <dsp:txXfrm>
        <a:off x="31556" y="2319017"/>
        <a:ext cx="8166488" cy="583313"/>
      </dsp:txXfrm>
    </dsp:sp>
    <dsp:sp modelId="{F3792892-F81D-4C64-AAD1-B82E61C1F2C7}">
      <dsp:nvSpPr>
        <dsp:cNvPr id="0" name=""/>
        <dsp:cNvSpPr/>
      </dsp:nvSpPr>
      <dsp:spPr>
        <a:xfrm>
          <a:off x="0" y="2982846"/>
          <a:ext cx="8229600" cy="64642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</a:rPr>
            <a:t>Социологический  словарь</a:t>
          </a:r>
          <a:endParaRPr lang="ru-RU" sz="1700" b="1" kern="1200" dirty="0">
            <a:solidFill>
              <a:srgbClr val="FF0000"/>
            </a:solidFill>
          </a:endParaRPr>
        </a:p>
      </dsp:txBody>
      <dsp:txXfrm>
        <a:off x="31556" y="3014402"/>
        <a:ext cx="8166488" cy="583313"/>
      </dsp:txXfrm>
    </dsp:sp>
    <dsp:sp modelId="{C8ABB989-ACD5-4B72-B4BB-C946EB284DF4}">
      <dsp:nvSpPr>
        <dsp:cNvPr id="0" name=""/>
        <dsp:cNvSpPr/>
      </dsp:nvSpPr>
      <dsp:spPr>
        <a:xfrm>
          <a:off x="0" y="3678231"/>
          <a:ext cx="8229600" cy="64642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-англ. </a:t>
          </a:r>
          <a:r>
            <a:rPr lang="ru-RU" sz="1700" kern="1200" dirty="0" err="1" smtClean="0"/>
            <a:t>prophet</a:t>
          </a:r>
          <a:r>
            <a:rPr lang="ru-RU" sz="1700" kern="1200" dirty="0" smtClean="0"/>
            <a:t>; нем. </a:t>
          </a:r>
          <a:r>
            <a:rPr lang="ru-RU" sz="1700" kern="1200" dirty="0" err="1" smtClean="0"/>
            <a:t>Weissager</a:t>
          </a:r>
          <a:r>
            <a:rPr lang="ru-RU" sz="1700" kern="1200" dirty="0" smtClean="0"/>
            <a:t>/</a:t>
          </a:r>
          <a:r>
            <a:rPr lang="ru-RU" sz="1700" kern="1200" dirty="0" err="1" smtClean="0"/>
            <a:t>Prophet</a:t>
          </a:r>
          <a:r>
            <a:rPr lang="ru-RU" sz="1700" kern="1200" dirty="0" smtClean="0"/>
            <a:t>. 1. Прорицатель, говорящий от имени Бога и предсказывающий будущее, вдохновленный божеством</a:t>
          </a:r>
          <a:r>
            <a:rPr lang="ru-RU" sz="1700" b="1" kern="1200" dirty="0" smtClean="0">
              <a:solidFill>
                <a:srgbClr val="FF0000"/>
              </a:solidFill>
            </a:rPr>
            <a:t>. 2. Харизматический лидер</a:t>
          </a:r>
          <a:r>
            <a:rPr lang="ru-RU" sz="1700" kern="1200" dirty="0" smtClean="0"/>
            <a:t>.</a:t>
          </a:r>
          <a:endParaRPr lang="ru-RU" sz="1700" kern="1200" dirty="0"/>
        </a:p>
      </dsp:txBody>
      <dsp:txXfrm>
        <a:off x="31556" y="3709787"/>
        <a:ext cx="8166488" cy="5833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51A7D-A68E-4838-8541-A98D906C124D}">
      <dsp:nvSpPr>
        <dsp:cNvPr id="0" name=""/>
        <dsp:cNvSpPr/>
      </dsp:nvSpPr>
      <dsp:spPr>
        <a:xfrm>
          <a:off x="0" y="18675"/>
          <a:ext cx="8229600" cy="1105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Пророк   Исайя  (8-7вв до  н.э.)обличал  современного  ему  иудейского  царя  </a:t>
          </a:r>
          <a:r>
            <a:rPr lang="ru-RU" sz="2100" kern="1200" dirty="0" err="1" smtClean="0"/>
            <a:t>Манассия</a:t>
          </a:r>
          <a:r>
            <a:rPr lang="ru-RU" sz="2100" kern="1200" dirty="0" smtClean="0"/>
            <a:t>,  за  что  претерпел  мученическую  смерть – был  перепилен  деревянною  пилою.  </a:t>
          </a:r>
          <a:endParaRPr lang="ru-RU" sz="2100" kern="1200" dirty="0"/>
        </a:p>
      </dsp:txBody>
      <dsp:txXfrm>
        <a:off x="53973" y="72648"/>
        <a:ext cx="8121654" cy="997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04097-7970-4B7E-94F1-DE408E695963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44C96-25E1-4560-8810-3A69D6E6B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907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44C96-25E1-4560-8810-3A69D6E6B32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44C96-25E1-4560-8810-3A69D6E6B32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95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microsoft.com/office/2007/relationships/diagramDrawing" Target="../diagrams/drawin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slideLayout" Target="../slideLayouts/slideLayout5.xml"/><Relationship Id="rId7" Type="http://schemas.openxmlformats.org/officeDocument/2006/relationships/diagramLayout" Target="../diagrams/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diagramData" Target="../diagrams/data18.xml"/><Relationship Id="rId11" Type="http://schemas.openxmlformats.org/officeDocument/2006/relationships/image" Target="../media/image12.png"/><Relationship Id="rId5" Type="http://schemas.openxmlformats.org/officeDocument/2006/relationships/image" Target="../media/image16.gif"/><Relationship Id="rId10" Type="http://schemas.microsoft.com/office/2007/relationships/diagramDrawing" Target="../diagrams/drawing18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9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12.png"/><Relationship Id="rId5" Type="http://schemas.openxmlformats.org/officeDocument/2006/relationships/diagramLayout" Target="../diagrams/layout7.xml"/><Relationship Id="rId10" Type="http://schemas.openxmlformats.org/officeDocument/2006/relationships/image" Target="../media/image11.png"/><Relationship Id="rId4" Type="http://schemas.openxmlformats.org/officeDocument/2006/relationships/diagramData" Target="../diagrams/data7.xml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3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ПОЭТ    СТИХИ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ВОСПРИЯТИЕ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ИНТЕРПРЕТАЦИЯ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 rot="5400000">
            <a:off x="5536678" y="1169554"/>
            <a:ext cx="720080" cy="34518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508843"/>
            <a:ext cx="662969" cy="408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68122" y="2242514"/>
            <a:ext cx="402371" cy="7498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99792" y="436510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+mj-lt"/>
              </a:rPr>
              <a:t>С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аморазвитие </a:t>
            </a:r>
            <a:r>
              <a:rPr lang="ru-RU" sz="2800" b="1" dirty="0">
                <a:solidFill>
                  <a:srgbClr val="FF0000"/>
                </a:solidFill>
                <a:latin typeface="+mj-lt"/>
              </a:rPr>
              <a:t>юной личности, познание ею мира и себя в этом мире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3468455"/>
            <a:ext cx="12241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38" y="6388"/>
            <a:ext cx="8925549" cy="64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1520" y="404664"/>
            <a:ext cx="8712968" cy="6264696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90090938"/>
              </p:ext>
            </p:extLst>
          </p:nvPr>
        </p:nvGraphicFramePr>
        <p:xfrm>
          <a:off x="457200" y="274638"/>
          <a:ext cx="8229600" cy="142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Анна Ахматова - 026 - Нам свежесть слов и чувства простоту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4248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097760" cy="6440349"/>
          </a:xfrm>
        </p:spPr>
      </p:pic>
      <p:pic>
        <p:nvPicPr>
          <p:cNvPr id="3" name="Серафим Бит-Хариби — На грузинском с элементами из V Псалма (www.mixmuz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4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030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17941005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583922"/>
              </p:ext>
            </p:extLst>
          </p:nvPr>
        </p:nvGraphicFramePr>
        <p:xfrm>
          <a:off x="827584" y="1556792"/>
          <a:ext cx="7560840" cy="35545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780420"/>
                <a:gridCol w="3780420"/>
              </a:tblGrid>
              <a:tr h="423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       ПОЭТ-ПРОРОК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У  </a:t>
                      </a:r>
                      <a:r>
                        <a:rPr lang="ru-RU" sz="1600" dirty="0">
                          <a:effectLst/>
                        </a:rPr>
                        <a:t>А.С.  ПУШКИНА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      ПОЭТ-  </a:t>
                      </a:r>
                      <a:r>
                        <a:rPr lang="ru-RU" sz="1600" dirty="0">
                          <a:effectLst/>
                        </a:rPr>
                        <a:t>ПРОРОК  </a:t>
                      </a:r>
                      <a:r>
                        <a:rPr lang="ru-RU" sz="1600" dirty="0" smtClean="0">
                          <a:effectLst/>
                        </a:rPr>
                        <a:t>                                                                     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У   </a:t>
                      </a:r>
                      <a:r>
                        <a:rPr lang="ru-RU" sz="1600" dirty="0">
                          <a:effectLst/>
                        </a:rPr>
                        <a:t>А.А.  АХМАТОВОЙ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</a:tr>
              <a:tr h="3032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6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17941005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850867"/>
              </p:ext>
            </p:extLst>
          </p:nvPr>
        </p:nvGraphicFramePr>
        <p:xfrm>
          <a:off x="827584" y="1556792"/>
          <a:ext cx="7560840" cy="35545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780420"/>
                <a:gridCol w="3780420"/>
              </a:tblGrid>
              <a:tr h="423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       ПОЭТ-ПРОРОК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У  </a:t>
                      </a:r>
                      <a:r>
                        <a:rPr lang="ru-RU" sz="1600" dirty="0">
                          <a:effectLst/>
                        </a:rPr>
                        <a:t>А.С.  ПУШКИНА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      ПОЭТ-  </a:t>
                      </a:r>
                      <a:r>
                        <a:rPr lang="ru-RU" sz="1600" dirty="0">
                          <a:effectLst/>
                        </a:rPr>
                        <a:t>ПРОРОК  </a:t>
                      </a:r>
                      <a:r>
                        <a:rPr lang="ru-RU" sz="1600" dirty="0" smtClean="0">
                          <a:effectLst/>
                        </a:rPr>
                        <a:t>                                                                     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У   </a:t>
                      </a:r>
                      <a:r>
                        <a:rPr lang="ru-RU" sz="1600" dirty="0">
                          <a:effectLst/>
                        </a:rPr>
                        <a:t>А.А.  АХМАТОВОЙ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</a:tr>
              <a:tr h="3032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ГЛАЗА-ОТВЕРЗЛИСЬ  ВЕЩИЕ   ЗЕНИЦЫ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УШИ-НАПОЛНИЛ  ШУМ  И  ЗВОН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УСТА-ЖАЛО  МУДРЫЯ   ЗМЕИ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1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17941005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488921"/>
              </p:ext>
            </p:extLst>
          </p:nvPr>
        </p:nvGraphicFramePr>
        <p:xfrm>
          <a:off x="827584" y="1556792"/>
          <a:ext cx="7560840" cy="35545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780420"/>
                <a:gridCol w="3780420"/>
              </a:tblGrid>
              <a:tr h="423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       ПОЭТ-ПРОРОК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У  </a:t>
                      </a:r>
                      <a:r>
                        <a:rPr lang="ru-RU" sz="1600" dirty="0">
                          <a:effectLst/>
                        </a:rPr>
                        <a:t>А.С.  ПУШКИНА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      ПОЭТ-  </a:t>
                      </a:r>
                      <a:r>
                        <a:rPr lang="ru-RU" sz="1600" dirty="0">
                          <a:effectLst/>
                        </a:rPr>
                        <a:t>ПРОРОК  </a:t>
                      </a:r>
                      <a:r>
                        <a:rPr lang="ru-RU" sz="1600" dirty="0" smtClean="0">
                          <a:effectLst/>
                        </a:rPr>
                        <a:t>                                                                     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У   </a:t>
                      </a:r>
                      <a:r>
                        <a:rPr lang="ru-RU" sz="1600" dirty="0">
                          <a:effectLst/>
                        </a:rPr>
                        <a:t>А.А.  АХМАТОВОЙ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</a:tr>
              <a:tr h="3032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ГЛАЗА-ОТВЕРЗЛИСЬ  ВЕЩИЕ   ЗЕНИЦЫ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УШИ-НАПОЛНИЛ  ШУМ  И  ЗВОН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УСТА-ЖАЛО  МУДРЫЯ   ЗМЕИ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РАСТОЧАЕТ-НЕ  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КОПИТ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ИДИ   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ОДИН  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5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17941005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219527"/>
              </p:ext>
            </p:extLst>
          </p:nvPr>
        </p:nvGraphicFramePr>
        <p:xfrm>
          <a:off x="827584" y="1556792"/>
          <a:ext cx="7560840" cy="35545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780420"/>
                <a:gridCol w="3780420"/>
              </a:tblGrid>
              <a:tr h="423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       ПОЭТ-ПРОРОК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У  </a:t>
                      </a:r>
                      <a:r>
                        <a:rPr lang="ru-RU" sz="1600" dirty="0">
                          <a:effectLst/>
                        </a:rPr>
                        <a:t>А.С.  ПУШКИНА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      ПОЭТ-  </a:t>
                      </a:r>
                      <a:r>
                        <a:rPr lang="ru-RU" sz="1600" dirty="0">
                          <a:effectLst/>
                        </a:rPr>
                        <a:t>ПРОРОК  </a:t>
                      </a:r>
                      <a:r>
                        <a:rPr lang="ru-RU" sz="1600" dirty="0" smtClean="0">
                          <a:effectLst/>
                        </a:rPr>
                        <a:t>                                                                     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У   </a:t>
                      </a:r>
                      <a:r>
                        <a:rPr lang="ru-RU" sz="1600" dirty="0">
                          <a:effectLst/>
                        </a:rPr>
                        <a:t>А.А.  АХМАТОВОЙ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</a:tr>
              <a:tr h="3032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ГЛАЗА-ОТВЕРЗЛИСЬ  ВЕЩИЕ   ЗЕНИЦЫ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УШИ-НАПОЛНИЛ  ШУМ  И  ЗВОН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УСТА-ЖАЛО  МУДРЫЯ   ЗМЕИ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ЦЕЛЬ:ВИЖДЬ, ВНЕМЛИ,ГЛАГОЛОМ  </a:t>
                      </a: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ЖГИ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РАСТОЧАЕТ-НЕ  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КОПИТ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ИДИ   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ОДИН  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6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17941005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5211808"/>
              </p:ext>
            </p:extLst>
          </p:nvPr>
        </p:nvGraphicFramePr>
        <p:xfrm>
          <a:off x="827584" y="1556792"/>
          <a:ext cx="7560840" cy="35545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780420"/>
                <a:gridCol w="3780420"/>
              </a:tblGrid>
              <a:tr h="423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       ПОЭТ-ПРОРОК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У  </a:t>
                      </a:r>
                      <a:r>
                        <a:rPr lang="ru-RU" sz="1600" dirty="0">
                          <a:effectLst/>
                        </a:rPr>
                        <a:t>А.С.  ПУШКИНА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      ПОЭТ-  </a:t>
                      </a:r>
                      <a:r>
                        <a:rPr lang="ru-RU" sz="1600" dirty="0">
                          <a:effectLst/>
                        </a:rPr>
                        <a:t>ПРОРОК  </a:t>
                      </a:r>
                      <a:r>
                        <a:rPr lang="ru-RU" sz="1600" dirty="0" smtClean="0">
                          <a:effectLst/>
                        </a:rPr>
                        <a:t>                                                                     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У   </a:t>
                      </a:r>
                      <a:r>
                        <a:rPr lang="ru-RU" sz="1600" dirty="0">
                          <a:effectLst/>
                        </a:rPr>
                        <a:t>А.А.  АХМАТОВОЙ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</a:tr>
              <a:tr h="3032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ГЛАЗА-ОТВЕРЗЛИСЬ  ВЕЩИЕ   ЗЕНИЦЫ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УШИ-НАПОЛНИЛ  ШУМ  И  ЗВОН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УСТА-ЖАЛО  МУДРЫЯ   ЗМЕИ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ЦЕЛЬ:ВИЖДЬ, ВНЕМЛИ,ГЛАГОЛОМ  </a:t>
                      </a: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ЖГИ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РАСТОЧАЕТ-НЕ  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КОПИТ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ИДИ   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ОДИН  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ЦЕЛЬ:ИДИ   И  ИСЦЕЛЯЙ  СЛЕПЫХ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28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17941005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9941565"/>
              </p:ext>
            </p:extLst>
          </p:nvPr>
        </p:nvGraphicFramePr>
        <p:xfrm>
          <a:off x="827584" y="1556792"/>
          <a:ext cx="7560840" cy="35545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780420"/>
                <a:gridCol w="3780420"/>
              </a:tblGrid>
              <a:tr h="423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       ПОЭТ-ПРОРОК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У  </a:t>
                      </a:r>
                      <a:r>
                        <a:rPr lang="ru-RU" sz="1600" dirty="0">
                          <a:effectLst/>
                        </a:rPr>
                        <a:t>А.С.  ПУШКИНА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      ПОЭТ-  </a:t>
                      </a:r>
                      <a:r>
                        <a:rPr lang="ru-RU" sz="1600" dirty="0">
                          <a:effectLst/>
                        </a:rPr>
                        <a:t>ПРОРОК  </a:t>
                      </a:r>
                      <a:r>
                        <a:rPr lang="ru-RU" sz="1600" dirty="0" smtClean="0">
                          <a:effectLst/>
                        </a:rPr>
                        <a:t>                                                                     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У   </a:t>
                      </a:r>
                      <a:r>
                        <a:rPr lang="ru-RU" sz="1600" dirty="0">
                          <a:effectLst/>
                        </a:rPr>
                        <a:t>А.А.  АХМАТОВОЙ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</a:tr>
              <a:tr h="3032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ГЛАЗА-ОТВЕРЗЛИСЬ  ВЕЩИЕ   ЗЕНИЦЫ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УШИ-НАПОЛНИЛ  ШУМ  И  ЗВОН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УСТА-ЖАЛО  МУДРЫЯ   ЗМЕИ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ЦЕЛЬ:ВИЖДЬ, ВНЕМЛИ,ГЛАГОЛОМ  </a:t>
                      </a: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ЖГИ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ОН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ОЖИДАЕМ   ?           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РАСТОЧАЕТ-НЕ  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КОПИТ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ИДИ   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ОДИН  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ЦЕЛЬ:ИДИ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</a:rPr>
                        <a:t>   И  ИСЦЕЛЯЙ  СЛЕПЫХ</a:t>
                      </a: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ОН</a:t>
                      </a:r>
                      <a:r>
                        <a:rPr lang="ru-RU" sz="16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ОЖИДАЕМ?          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4" marR="61044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16276" y="4175104"/>
            <a:ext cx="1391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ДА!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17377" y="4181375"/>
            <a:ext cx="1877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НЕТ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408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9144000" cy="5373728"/>
          </a:xfr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706666130"/>
              </p:ext>
            </p:extLst>
          </p:nvPr>
        </p:nvGraphicFramePr>
        <p:xfrm>
          <a:off x="467544" y="500479"/>
          <a:ext cx="8352928" cy="1128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на  последне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1621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9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499992" y="4365104"/>
            <a:ext cx="3764324" cy="17281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836712"/>
            <a:ext cx="6912768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38918267"/>
              </p:ext>
            </p:extLst>
          </p:nvPr>
        </p:nvGraphicFramePr>
        <p:xfrm>
          <a:off x="837538" y="506284"/>
          <a:ext cx="5544616" cy="2130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Объект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12" y="2852936"/>
            <a:ext cx="2197661" cy="291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20688"/>
            <a:ext cx="2232248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72721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0111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234523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55776" y="2492896"/>
            <a:ext cx="3816424" cy="3600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4653136"/>
            <a:ext cx="2160240" cy="4320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5157192"/>
            <a:ext cx="2592288" cy="2880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618517661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496944" cy="5976664"/>
          </a:xfrm>
        </p:spPr>
      </p:pic>
    </p:spTree>
    <p:extLst>
      <p:ext uri="{BB962C8B-B14F-4D97-AF65-F5344CB8AC3E}">
        <p14:creationId xmlns:p14="http://schemas.microsoft.com/office/powerpoint/2010/main" val="377071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65134750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17638"/>
            <a:ext cx="4407322" cy="49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539" y="1579654"/>
            <a:ext cx="3810330" cy="3810330"/>
          </a:xfrm>
          <a:prstGeom prst="rect">
            <a:avLst/>
          </a:prstGeom>
        </p:spPr>
      </p:pic>
      <p:pic>
        <p:nvPicPr>
          <p:cNvPr id="5" name="Иннокентий Смоктуновский — Пророк (А.С.Пушкин) (www.mixmuz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66805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9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istral" panose="03090702030407020403" pitchFamily="66" charset="0"/>
              </a:rPr>
              <a:t>ПРОРОК-    ЭТО</a:t>
            </a:r>
            <a:endParaRPr lang="ru-RU" dirty="0">
              <a:latin typeface="Mistral" panose="03090702030407020403" pitchFamily="66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58781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64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63481858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09046"/>
            <a:ext cx="8208912" cy="5251722"/>
          </a:xfrm>
        </p:spPr>
      </p:pic>
    </p:spTree>
    <p:extLst>
      <p:ext uri="{BB962C8B-B14F-4D97-AF65-F5344CB8AC3E}">
        <p14:creationId xmlns:p14="http://schemas.microsoft.com/office/powerpoint/2010/main" val="369873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45901411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Среди </a:t>
            </a:r>
            <a:r>
              <a:rPr lang="ru-RU" dirty="0"/>
              <a:t>стихотворений, в которых она затронута, — «Нам свежесть слов и чувства простоту…». В произведении, написанном в 1915 году, мотив творчества рассматривается с опорой на пушкинские традиции. Анна Андреевна всегда с большим вниманием относилась к наследию Александра Сергеевича. Примерно с 1920-х годов поэтесса занялась скрупулезным его изучением. Связь с Пушкиным она почувствовала гораздо раньше. Не в последнюю очередь тому способствовало время, проведенное в Царском </a:t>
            </a:r>
            <a:r>
              <a:rPr lang="ru-RU" dirty="0" smtClean="0"/>
              <a:t>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Селе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30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582</Words>
  <Application>Microsoft Office PowerPoint</Application>
  <PresentationFormat>Экран (4:3)</PresentationFormat>
  <Paragraphs>155</Paragraphs>
  <Slides>18</Slides>
  <Notes>2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Mistral</vt:lpstr>
      <vt:lpstr>Times New Roman</vt:lpstr>
      <vt:lpstr>Тема Office</vt:lpstr>
      <vt:lpstr>    ПОЭТ    СТИХИ  ВОСПРИЯТИЕ    ИНТЕРПРЕТАЦИЯ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ПРОРОК-    ЭТО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Machine</cp:lastModifiedBy>
  <cp:revision>71</cp:revision>
  <dcterms:created xsi:type="dcterms:W3CDTF">2013-07-29T17:42:42Z</dcterms:created>
  <dcterms:modified xsi:type="dcterms:W3CDTF">2019-02-04T10:34:48Z</dcterms:modified>
</cp:coreProperties>
</file>