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Нобелевские </a:t>
            </a:r>
            <a:r>
              <a:rPr lang="ru-RU" dirty="0" smtClean="0"/>
              <a:t>премии.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9572" y="4214818"/>
            <a:ext cx="2134428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Работу выполнила</a:t>
            </a:r>
          </a:p>
          <a:p>
            <a:r>
              <a:rPr lang="ru-RU" dirty="0" smtClean="0"/>
              <a:t>ученица 7 класса:</a:t>
            </a:r>
          </a:p>
          <a:p>
            <a:r>
              <a:rPr lang="ru-RU" dirty="0" smtClean="0"/>
              <a:t>Колосок Арина.</a:t>
            </a:r>
            <a:endParaRPr lang="ru-RU" dirty="0"/>
          </a:p>
        </p:txBody>
      </p:sp>
      <p:pic>
        <p:nvPicPr>
          <p:cNvPr id="5" name="Рисунок 4" descr="Nobel_Prize_medal_mainj.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428868"/>
            <a:ext cx="4139952" cy="4139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uychenaya-sova-kartinki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4993074" cy="51098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Узнать, какие русские писатели получили Нобелевскую премию.</a:t>
            </a:r>
            <a:endParaRPr lang="ru-RU" dirty="0"/>
          </a:p>
        </p:txBody>
      </p:sp>
      <p:pic>
        <p:nvPicPr>
          <p:cNvPr id="5" name="Рисунок 4" descr="sm_fu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077072"/>
            <a:ext cx="2290564" cy="24814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Медаль, вручаемая лауреату Нобелевской премии.</a:t>
            </a:r>
            <a:endParaRPr lang="ru-RU" sz="2400" dirty="0"/>
          </a:p>
        </p:txBody>
      </p:sp>
      <p:pic>
        <p:nvPicPr>
          <p:cNvPr id="4" name="Содержимое 3" descr="Nobel_Prize_Med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229600" cy="418680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892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Здание Шведской Академии.</a:t>
            </a:r>
            <a:endParaRPr lang="ru-RU" sz="2400" dirty="0"/>
          </a:p>
        </p:txBody>
      </p:sp>
      <p:pic>
        <p:nvPicPr>
          <p:cNvPr id="4" name="Содержимое 3" descr="Svenska-Akadem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6345202" cy="451812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791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Фото: Иван Бунин</a:t>
            </a:r>
            <a:endParaRPr lang="ru-RU" sz="2800" dirty="0"/>
          </a:p>
        </p:txBody>
      </p:sp>
      <p:pic>
        <p:nvPicPr>
          <p:cNvPr id="4" name="Содержимое 3" descr="Ivan_bun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7056784" cy="47680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Фото: Борис Пастернак</a:t>
            </a:r>
            <a:endParaRPr lang="ru-RU" sz="2800" dirty="0"/>
          </a:p>
        </p:txBody>
      </p:sp>
      <p:pic>
        <p:nvPicPr>
          <p:cNvPr id="4" name="Содержимое 3" descr="pastrnak_bor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764704"/>
            <a:ext cx="6498085" cy="47865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91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Фото: Михаил Шолохов</a:t>
            </a:r>
            <a:endParaRPr lang="ru-RU" sz="2800" dirty="0"/>
          </a:p>
        </p:txBody>
      </p:sp>
      <p:pic>
        <p:nvPicPr>
          <p:cNvPr id="4" name="Содержимое 3" descr="sholohov_mikh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7056784" cy="458765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Фото: Александр Солженицын</a:t>
            </a:r>
            <a:endParaRPr lang="ru-RU" sz="2800" dirty="0"/>
          </a:p>
        </p:txBody>
      </p:sp>
      <p:pic>
        <p:nvPicPr>
          <p:cNvPr id="4" name="Содержимое 3" descr="solzhenitsyn_ale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404548" cy="47389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91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Фото: Иосиф Бродский</a:t>
            </a:r>
            <a:endParaRPr lang="ru-RU" sz="2800" dirty="0"/>
          </a:p>
        </p:txBody>
      </p:sp>
      <p:pic>
        <p:nvPicPr>
          <p:cNvPr id="4" name="Содержимое 3" descr="brodskiy_iosi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64704"/>
            <a:ext cx="7344816" cy="48860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55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Нобелевские премии.</vt:lpstr>
      <vt:lpstr>Цель:</vt:lpstr>
      <vt:lpstr>Медаль, вручаемая лауреату Нобелевской премии.</vt:lpstr>
      <vt:lpstr>Здание Шведской Академии.</vt:lpstr>
      <vt:lpstr>Фото: Иван Бунин</vt:lpstr>
      <vt:lpstr>Фото: Борис Пастернак</vt:lpstr>
      <vt:lpstr>Фото: Михаил Шолохов</vt:lpstr>
      <vt:lpstr>Фото: Александр Солженицын</vt:lpstr>
      <vt:lpstr>Фото: Иосиф Бродский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писатели – лауряты Нобелевской премии.</dc:title>
  <dc:creator>Арина Колосок</dc:creator>
  <cp:lastModifiedBy>User</cp:lastModifiedBy>
  <cp:revision>3</cp:revision>
  <dcterms:created xsi:type="dcterms:W3CDTF">2017-08-25T11:15:59Z</dcterms:created>
  <dcterms:modified xsi:type="dcterms:W3CDTF">2017-10-12T07:44:13Z</dcterms:modified>
</cp:coreProperties>
</file>